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tags/tag4.xml" ContentType="application/vnd.openxmlformats-officedocument.presentationml.tags+xml"/>
  <Override PartName="/ppt/diagrams/colors11.xml" ContentType="application/vnd.openxmlformats-officedocument.drawingml.diagramColor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tags/tag16.xml" ContentType="application/vnd.openxmlformats-officedocument.presentationml.tag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tags/tag14.xml" ContentType="application/vnd.openxmlformats-officedocument.presentationml.tags+xml"/>
  <Override PartName="/ppt/diagrams/quickStyle13.xml" ContentType="application/vnd.openxmlformats-officedocument.drawingml.diagramStyl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tags/tag12.xml" ContentType="application/vnd.openxmlformats-officedocument.presentationml.tags+xml"/>
  <Override PartName="/ppt/diagrams/quickStyle11.xml" ContentType="application/vnd.openxmlformats-officedocument.drawingml.diagramStyle+xml"/>
  <Override PartName="/ppt/notesSlides/notesSlide7.xml" ContentType="application/vnd.openxmlformats-officedocument.presentationml.notesSlide+xml"/>
  <Override PartName="/ppt/diagrams/layout13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5.xml" ContentType="application/vnd.openxmlformats-officedocument.presentationml.notesSlide+xml"/>
  <Override PartName="/ppt/diagrams/layout11.xml" ContentType="application/vnd.openxmlformats-officedocument.drawingml.diagram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diagrams/quickStyle5.xml" ContentType="application/vnd.openxmlformats-officedocument.drawingml.diagramStyle+xml"/>
  <Override PartName="/ppt/diagrams/colors12.xml" ContentType="application/vnd.openxmlformats-officedocument.drawingml.diagramColor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tags/tag5.xml" ContentType="application/vnd.openxmlformats-officedocument.presentationml.tags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tags/tag3.xml" ContentType="application/vnd.openxmlformats-officedocument.presentationml.tags+xml"/>
  <Default Extension="emf" ContentType="image/x-emf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ppt/tags/tag19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tags/tag17.xml" ContentType="application/vnd.openxmlformats-officedocument.presentationml.tags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tags/tag15.xml" ContentType="application/vnd.openxmlformats-officedocument.presentationml.tags+xml"/>
  <Override PartName="/ppt/diagrams/quickStyle12.xml" ContentType="application/vnd.openxmlformats-officedocument.drawingml.diagramStyl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tags/tag13.xml" ContentType="application/vnd.openxmlformats-officedocument.presentationml.tags+xml"/>
  <Override PartName="/ppt/diagrams/quickStyle10.xml" ContentType="application/vnd.openxmlformats-officedocument.drawingml.diagramStyl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diagrams/layout12.xml" ContentType="application/vnd.openxmlformats-officedocument.drawingml.diagram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tags/tag6.xml" ContentType="application/vnd.openxmlformats-officedocument.presentationml.tags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tags/tag2.xml" ContentType="application/vnd.openxmlformats-officedocument.presentationml.tags+xml"/>
  <Default Extension="wmf" ContentType="image/x-wmf"/>
  <Override PartName="/ppt/diagrams/data11.xml" ContentType="application/vnd.openxmlformats-officedocument.drawingml.diagramData+xml"/>
  <Default Extension="rels" ContentType="application/vnd.openxmlformats-package.relationships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embeddedFontLst>
    <p:embeddedFont>
      <p:font typeface="Calibri" pitchFamily="34" charset="0"/>
      <p:regular r:id="rId18"/>
      <p:bold r:id="rId19"/>
      <p:italic r:id="rId20"/>
      <p:boldItalic r:id="rId21"/>
    </p:embeddedFont>
    <p:embeddedFont>
      <p:font typeface="CMMIB10" pitchFamily="34" charset="0"/>
      <p:regular r:id="rId22"/>
    </p:embeddedFont>
    <p:embeddedFont>
      <p:font typeface="CMSSBX10" pitchFamily="34" charset="0"/>
      <p:regular r:id="rId23"/>
    </p:embeddedFont>
    <p:embeddedFont>
      <p:font typeface="CMBX12" pitchFamily="34" charset="0"/>
      <p:regular r:id="rId24"/>
    </p:embeddedFont>
    <p:embeddedFont>
      <p:font typeface="LCMSS8" pitchFamily="34" charset="0"/>
      <p:regular r:id="rId25"/>
    </p:embeddedFont>
    <p:embeddedFont>
      <p:font typeface="CMBSY10" pitchFamily="34" charset="0"/>
      <p:regular r:id="rId26"/>
    </p:embeddedFont>
    <p:embeddedFont>
      <p:font typeface="MSBM10" pitchFamily="34" charset="0"/>
      <p:regular r:id="rId27"/>
    </p:embeddedFont>
    <p:embeddedFont>
      <p:font typeface="cmbx10" pitchFamily="34" charset="0"/>
      <p:regular r:id="rId28"/>
    </p:embeddedFont>
    <p:embeddedFont>
      <p:font typeface="cmmi10" pitchFamily="34" charset="0"/>
      <p:regular r:id="rId29"/>
    </p:embeddedFont>
    <p:embeddedFont>
      <p:font typeface="cmb10" pitchFamily="34" charset="0"/>
      <p:regular r:id="rId30"/>
    </p:embeddedFont>
    <p:embeddedFont>
      <p:font typeface="cmmi12" pitchFamily="34" charset="0"/>
      <p:regular r:id="rId31"/>
    </p:embeddedFont>
    <p:embeddedFont>
      <p:font typeface="cmr10" pitchFamily="34" charset="0"/>
      <p:regular r:id="rId32"/>
    </p:embeddedFont>
    <p:embeddedFont>
      <p:font typeface="cmsy10" pitchFamily="34" charset="0"/>
      <p:regular r:id="rId33"/>
    </p:embeddedFont>
  </p:embeddedFontLst>
  <p:custDataLst>
    <p:tags r:id="rId3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shift_jis"/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9" autoAdjust="0"/>
    <p:restoredTop sz="96296" autoAdjust="0"/>
  </p:normalViewPr>
  <p:slideViewPr>
    <p:cSldViewPr showGuides="1">
      <p:cViewPr varScale="1">
        <p:scale>
          <a:sx n="74" d="100"/>
          <a:sy n="74" d="100"/>
        </p:scale>
        <p:origin x="-82" y="-221"/>
      </p:cViewPr>
      <p:guideLst>
        <p:guide orient="horz" pos="2063"/>
        <p:guide pos="147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39327138" cy="3932713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8F8957-AB89-4D14-88EE-5FDD9E6D0A71}" type="doc">
      <dgm:prSet loTypeId="urn:microsoft.com/office/officeart/2005/8/layout/list1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E53C2C2-E795-4819-9B55-712F7D85E11A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rtl="0"/>
          <a:r>
            <a:rPr lang="en-US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Computer systems</a:t>
          </a:r>
          <a:endParaRPr lang="en-US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D93211D5-8AFE-4CD6-97F0-F2DE58AB6E3D}" type="parTrans" cxnId="{E57132A8-AD78-4FCA-ACD3-5520CA34C3FA}">
      <dgm:prSet/>
      <dgm:spPr/>
      <dgm:t>
        <a:bodyPr/>
        <a:lstStyle/>
        <a:p>
          <a:endParaRPr lang="en-US"/>
        </a:p>
      </dgm:t>
    </dgm:pt>
    <dgm:pt modelId="{F89FD6BC-6E4B-41A3-B8B9-9983DCB76E93}" type="sibTrans" cxnId="{E57132A8-AD78-4FCA-ACD3-5520CA34C3FA}">
      <dgm:prSet/>
      <dgm:spPr/>
      <dgm:t>
        <a:bodyPr/>
        <a:lstStyle/>
        <a:p>
          <a:endParaRPr lang="en-US"/>
        </a:p>
      </dgm:t>
    </dgm:pt>
    <dgm:pt modelId="{8A6BBC97-3860-429A-914F-406CAA27AF75}">
      <dgm:prSet/>
      <dgm:spPr/>
      <dgm:t>
        <a:bodyPr/>
        <a:lstStyle/>
        <a:p>
          <a:pPr rtl="0"/>
          <a:r>
            <a:rPr lang="en-US" dirty="0" smtClean="0"/>
            <a:t>pervasive,  important</a:t>
          </a:r>
          <a:endParaRPr lang="en-US" dirty="0"/>
        </a:p>
      </dgm:t>
    </dgm:pt>
    <dgm:pt modelId="{D794E335-C5E2-4D2B-ABEA-B54D66EC7AD1}" type="parTrans" cxnId="{71BCE8F6-D405-4256-9A77-875DB47C8347}">
      <dgm:prSet/>
      <dgm:spPr/>
      <dgm:t>
        <a:bodyPr/>
        <a:lstStyle/>
        <a:p>
          <a:endParaRPr lang="en-US"/>
        </a:p>
      </dgm:t>
    </dgm:pt>
    <dgm:pt modelId="{62890FCA-03A1-49A8-B6A2-05995DE8CD2C}" type="sibTrans" cxnId="{71BCE8F6-D405-4256-9A77-875DB47C8347}">
      <dgm:prSet/>
      <dgm:spPr/>
      <dgm:t>
        <a:bodyPr/>
        <a:lstStyle/>
        <a:p>
          <a:endParaRPr lang="en-US"/>
        </a:p>
      </dgm:t>
    </dgm:pt>
    <dgm:pt modelId="{F51A1D32-42FD-4BCB-A3CC-C6C0853176E9}">
      <dgm:prSet/>
      <dgm:spPr/>
      <dgm:t>
        <a:bodyPr/>
        <a:lstStyle/>
        <a:p>
          <a:pPr rtl="0"/>
          <a:r>
            <a:rPr lang="en-US" dirty="0" smtClean="0"/>
            <a:t>fail easily </a:t>
          </a:r>
          <a:endParaRPr lang="en-US" dirty="0"/>
        </a:p>
      </dgm:t>
    </dgm:pt>
    <dgm:pt modelId="{36808875-36EE-4AEC-BA23-85B2E1E0C8B9}" type="parTrans" cxnId="{0766B3FA-9A87-41F4-A739-4DA281139B68}">
      <dgm:prSet/>
      <dgm:spPr/>
      <dgm:t>
        <a:bodyPr/>
        <a:lstStyle/>
        <a:p>
          <a:endParaRPr lang="en-US"/>
        </a:p>
      </dgm:t>
    </dgm:pt>
    <dgm:pt modelId="{62E8A48C-4515-4E53-AE58-ADECD282A9CA}" type="sibTrans" cxnId="{0766B3FA-9A87-41F4-A739-4DA281139B68}">
      <dgm:prSet/>
      <dgm:spPr/>
      <dgm:t>
        <a:bodyPr/>
        <a:lstStyle/>
        <a:p>
          <a:endParaRPr lang="en-US"/>
        </a:p>
      </dgm:t>
    </dgm:pt>
    <dgm:pt modelId="{9C21EF38-E0F2-4F6A-B6E7-345793CCD2F8}">
      <dgm:prSet/>
      <dgm:spPr/>
      <dgm:t>
        <a:bodyPr/>
        <a:lstStyle/>
        <a:p>
          <a:pPr rtl="0"/>
          <a:r>
            <a:rPr lang="en-US" dirty="0" smtClean="0"/>
            <a:t>…</a:t>
          </a:r>
          <a:endParaRPr lang="en-US" dirty="0"/>
        </a:p>
      </dgm:t>
    </dgm:pt>
    <dgm:pt modelId="{FF32573B-EEA9-4CD5-926B-4783CC11B4EA}" type="parTrans" cxnId="{73C87D16-F30A-4BF5-8F0F-4CE852339BB8}">
      <dgm:prSet/>
      <dgm:spPr/>
      <dgm:t>
        <a:bodyPr/>
        <a:lstStyle/>
        <a:p>
          <a:endParaRPr lang="en-US"/>
        </a:p>
      </dgm:t>
    </dgm:pt>
    <dgm:pt modelId="{23E660CA-9110-439F-A450-7BBA39D1006B}" type="sibTrans" cxnId="{73C87D16-F30A-4BF5-8F0F-4CE852339BB8}">
      <dgm:prSet/>
      <dgm:spPr/>
      <dgm:t>
        <a:bodyPr/>
        <a:lstStyle/>
        <a:p>
          <a:endParaRPr lang="en-US"/>
        </a:p>
      </dgm:t>
    </dgm:pt>
    <dgm:pt modelId="{8A0BFB6E-3C87-4B84-8B50-8772FC315F30}">
      <dgm:prSet/>
      <dgm:spPr/>
      <dgm:t>
        <a:bodyPr/>
        <a:lstStyle/>
        <a:p>
          <a:pPr rtl="0"/>
          <a:r>
            <a:rPr lang="en-US" dirty="0" smtClean="0"/>
            <a:t>we don’t quite understand them!</a:t>
          </a:r>
          <a:endParaRPr lang="en-US" dirty="0"/>
        </a:p>
      </dgm:t>
    </dgm:pt>
    <dgm:pt modelId="{E5F19676-EBD3-4907-845C-96C49AD465C1}" type="parTrans" cxnId="{55FE228B-2661-484E-9811-0BE849051F42}">
      <dgm:prSet/>
      <dgm:spPr/>
      <dgm:t>
        <a:bodyPr/>
        <a:lstStyle/>
        <a:p>
          <a:endParaRPr lang="en-US"/>
        </a:p>
      </dgm:t>
    </dgm:pt>
    <dgm:pt modelId="{DEFDAD53-9C6E-4BED-BAB2-D0184D49DDEF}" type="sibTrans" cxnId="{55FE228B-2661-484E-9811-0BE849051F42}">
      <dgm:prSet/>
      <dgm:spPr/>
      <dgm:t>
        <a:bodyPr/>
        <a:lstStyle/>
        <a:p>
          <a:endParaRPr lang="en-US"/>
        </a:p>
      </dgm:t>
    </dgm:pt>
    <dgm:pt modelId="{F3878F2E-2B6F-4D86-9DF2-F8B76FB93E89}" type="pres">
      <dgm:prSet presAssocID="{938F8957-AB89-4D14-88EE-5FDD9E6D0A7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7DC8C18-5E98-4147-B49B-309589E07AA1}" type="pres">
      <dgm:prSet presAssocID="{7E53C2C2-E795-4819-9B55-712F7D85E11A}" presName="parentLin" presStyleCnt="0"/>
      <dgm:spPr/>
    </dgm:pt>
    <dgm:pt modelId="{4E232F47-5A7C-477C-88FC-A72FFF70DF6B}" type="pres">
      <dgm:prSet presAssocID="{7E53C2C2-E795-4819-9B55-712F7D85E11A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BC24D1E5-9D17-4EC6-A5C1-3F446354F97E}" type="pres">
      <dgm:prSet presAssocID="{7E53C2C2-E795-4819-9B55-712F7D85E11A}" presName="parentText" presStyleLbl="node1" presStyleIdx="0" presStyleCnt="1" custScaleX="76471" custLinFactX="-1681" custLinFactNeighborX="-100000" custLinFactNeighborY="-4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B13D7C-E2ED-4F9D-AAE1-0DD0E1C8B241}" type="pres">
      <dgm:prSet presAssocID="{7E53C2C2-E795-4819-9B55-712F7D85E11A}" presName="negativeSpace" presStyleCnt="0"/>
      <dgm:spPr/>
    </dgm:pt>
    <dgm:pt modelId="{6C7B87D5-4FFD-4396-9E98-7C963535D1CC}" type="pres">
      <dgm:prSet presAssocID="{7E53C2C2-E795-4819-9B55-712F7D85E11A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4B23C0D-692F-4F2A-ADA2-524C9602D320}" type="presOf" srcId="{8A6BBC97-3860-429A-914F-406CAA27AF75}" destId="{6C7B87D5-4FFD-4396-9E98-7C963535D1CC}" srcOrd="0" destOrd="0" presId="urn:microsoft.com/office/officeart/2005/8/layout/list1"/>
    <dgm:cxn modelId="{300EF678-77B5-4368-8DEA-DD888CA1E636}" type="presOf" srcId="{9C21EF38-E0F2-4F6A-B6E7-345793CCD2F8}" destId="{6C7B87D5-4FFD-4396-9E98-7C963535D1CC}" srcOrd="0" destOrd="2" presId="urn:microsoft.com/office/officeart/2005/8/layout/list1"/>
    <dgm:cxn modelId="{71BCE8F6-D405-4256-9A77-875DB47C8347}" srcId="{7E53C2C2-E795-4819-9B55-712F7D85E11A}" destId="{8A6BBC97-3860-429A-914F-406CAA27AF75}" srcOrd="0" destOrd="0" parTransId="{D794E335-C5E2-4D2B-ABEA-B54D66EC7AD1}" sibTransId="{62890FCA-03A1-49A8-B6A2-05995DE8CD2C}"/>
    <dgm:cxn modelId="{D4DB7C22-5F89-4564-9709-0AA430688ED2}" type="presOf" srcId="{938F8957-AB89-4D14-88EE-5FDD9E6D0A71}" destId="{F3878F2E-2B6F-4D86-9DF2-F8B76FB93E89}" srcOrd="0" destOrd="0" presId="urn:microsoft.com/office/officeart/2005/8/layout/list1"/>
    <dgm:cxn modelId="{B7C9CCA6-0E3C-4AF1-B178-7260C604038A}" type="presOf" srcId="{7E53C2C2-E795-4819-9B55-712F7D85E11A}" destId="{BC24D1E5-9D17-4EC6-A5C1-3F446354F97E}" srcOrd="1" destOrd="0" presId="urn:microsoft.com/office/officeart/2005/8/layout/list1"/>
    <dgm:cxn modelId="{0766B3FA-9A87-41F4-A739-4DA281139B68}" srcId="{7E53C2C2-E795-4819-9B55-712F7D85E11A}" destId="{F51A1D32-42FD-4BCB-A3CC-C6C0853176E9}" srcOrd="1" destOrd="0" parTransId="{36808875-36EE-4AEC-BA23-85B2E1E0C8B9}" sibTransId="{62E8A48C-4515-4E53-AE58-ADECD282A9CA}"/>
    <dgm:cxn modelId="{F4D814F8-86E3-46FF-B15C-BFA0193A2A1F}" type="presOf" srcId="{7E53C2C2-E795-4819-9B55-712F7D85E11A}" destId="{4E232F47-5A7C-477C-88FC-A72FFF70DF6B}" srcOrd="0" destOrd="0" presId="urn:microsoft.com/office/officeart/2005/8/layout/list1"/>
    <dgm:cxn modelId="{73C87D16-F30A-4BF5-8F0F-4CE852339BB8}" srcId="{7E53C2C2-E795-4819-9B55-712F7D85E11A}" destId="{9C21EF38-E0F2-4F6A-B6E7-345793CCD2F8}" srcOrd="2" destOrd="0" parTransId="{FF32573B-EEA9-4CD5-926B-4783CC11B4EA}" sibTransId="{23E660CA-9110-439F-A450-7BBA39D1006B}"/>
    <dgm:cxn modelId="{55FE228B-2661-484E-9811-0BE849051F42}" srcId="{7E53C2C2-E795-4819-9B55-712F7D85E11A}" destId="{8A0BFB6E-3C87-4B84-8B50-8772FC315F30}" srcOrd="3" destOrd="0" parTransId="{E5F19676-EBD3-4907-845C-96C49AD465C1}" sibTransId="{DEFDAD53-9C6E-4BED-BAB2-D0184D49DDEF}"/>
    <dgm:cxn modelId="{CE03CDCE-D603-4E5A-9ED9-8DD6FA98C27B}" type="presOf" srcId="{8A0BFB6E-3C87-4B84-8B50-8772FC315F30}" destId="{6C7B87D5-4FFD-4396-9E98-7C963535D1CC}" srcOrd="0" destOrd="3" presId="urn:microsoft.com/office/officeart/2005/8/layout/list1"/>
    <dgm:cxn modelId="{E57132A8-AD78-4FCA-ACD3-5520CA34C3FA}" srcId="{938F8957-AB89-4D14-88EE-5FDD9E6D0A71}" destId="{7E53C2C2-E795-4819-9B55-712F7D85E11A}" srcOrd="0" destOrd="0" parTransId="{D93211D5-8AFE-4CD6-97F0-F2DE58AB6E3D}" sibTransId="{F89FD6BC-6E4B-41A3-B8B9-9983DCB76E93}"/>
    <dgm:cxn modelId="{6DEC3373-2E3F-4CCF-BBEA-7052D54EF275}" type="presOf" srcId="{F51A1D32-42FD-4BCB-A3CC-C6C0853176E9}" destId="{6C7B87D5-4FFD-4396-9E98-7C963535D1CC}" srcOrd="0" destOrd="1" presId="urn:microsoft.com/office/officeart/2005/8/layout/list1"/>
    <dgm:cxn modelId="{350D756A-289C-4210-9329-5BADC3C13ED4}" type="presParOf" srcId="{F3878F2E-2B6F-4D86-9DF2-F8B76FB93E89}" destId="{57DC8C18-5E98-4147-B49B-309589E07AA1}" srcOrd="0" destOrd="0" presId="urn:microsoft.com/office/officeart/2005/8/layout/list1"/>
    <dgm:cxn modelId="{95CB3A4E-47AE-40D0-8B31-CB6CC76A94A8}" type="presParOf" srcId="{57DC8C18-5E98-4147-B49B-309589E07AA1}" destId="{4E232F47-5A7C-477C-88FC-A72FFF70DF6B}" srcOrd="0" destOrd="0" presId="urn:microsoft.com/office/officeart/2005/8/layout/list1"/>
    <dgm:cxn modelId="{146EE732-2CC1-4D96-8750-CEC896538F92}" type="presParOf" srcId="{57DC8C18-5E98-4147-B49B-309589E07AA1}" destId="{BC24D1E5-9D17-4EC6-A5C1-3F446354F97E}" srcOrd="1" destOrd="0" presId="urn:microsoft.com/office/officeart/2005/8/layout/list1"/>
    <dgm:cxn modelId="{032AB1E8-0361-44CE-BE0E-134345EABEB3}" type="presParOf" srcId="{F3878F2E-2B6F-4D86-9DF2-F8B76FB93E89}" destId="{AAB13D7C-E2ED-4F9D-AAE1-0DD0E1C8B241}" srcOrd="1" destOrd="0" presId="urn:microsoft.com/office/officeart/2005/8/layout/list1"/>
    <dgm:cxn modelId="{F0CB2DA0-08E9-4FAA-85E1-2A28F2B0AEAC}" type="presParOf" srcId="{F3878F2E-2B6F-4D86-9DF2-F8B76FB93E89}" destId="{6C7B87D5-4FFD-4396-9E98-7C963535D1CC}" srcOrd="2" destOrd="0" presId="urn:microsoft.com/office/officeart/2005/8/layout/list1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F789666-E592-4F86-8612-229EE06E8B94}" type="doc">
      <dgm:prSet loTypeId="urn:microsoft.com/office/officeart/2005/8/layout/hList1" loCatId="list" qsTypeId="urn:microsoft.com/office/officeart/2005/8/quickstyle/simple5" qsCatId="simple" csTypeId="urn:microsoft.com/office/officeart/2005/8/colors/accent1_2" csCatId="accent1" phldr="1"/>
      <dgm:spPr/>
    </dgm:pt>
    <dgm:pt modelId="{5F70E9BA-80CB-4DE9-B636-8D9D037E564B}">
      <dgm:prSet/>
      <dgm:spPr/>
      <dgm:t>
        <a:bodyPr/>
        <a:lstStyle/>
        <a:p>
          <a:r>
            <a:rPr lang="en-US" dirty="0" err="1" smtClean="0"/>
            <a:t>morphism</a:t>
          </a:r>
          <a:r>
            <a:rPr lang="en-US" dirty="0" smtClean="0"/>
            <a:t> of </a:t>
          </a:r>
          <a:r>
            <a:rPr lang="en-US" dirty="0" err="1" smtClean="0"/>
            <a:t>coalgebras</a:t>
          </a:r>
          <a:endParaRPr lang="en-US" dirty="0"/>
        </a:p>
      </dgm:t>
    </dgm:pt>
    <dgm:pt modelId="{3B090909-1A35-4245-A272-7315DB26A93B}" type="parTrans" cxnId="{21E5208F-0CC7-4ED2-9485-97754CC9EC62}">
      <dgm:prSet/>
      <dgm:spPr/>
      <dgm:t>
        <a:bodyPr/>
        <a:lstStyle/>
        <a:p>
          <a:endParaRPr lang="en-US"/>
        </a:p>
      </dgm:t>
    </dgm:pt>
    <dgm:pt modelId="{C4A6EDAC-7C64-402F-8020-E0F2D2A01C69}" type="sibTrans" cxnId="{21E5208F-0CC7-4ED2-9485-97754CC9EC62}">
      <dgm:prSet/>
      <dgm:spPr/>
      <dgm:t>
        <a:bodyPr/>
        <a:lstStyle/>
        <a:p>
          <a:endParaRPr lang="en-US"/>
        </a:p>
      </dgm:t>
    </dgm:pt>
    <dgm:pt modelId="{DD8B973E-84B1-456C-9B1A-BCAE2B226ADC}" type="pres">
      <dgm:prSet presAssocID="{2F789666-E592-4F86-8612-229EE06E8B94}" presName="Name0" presStyleCnt="0">
        <dgm:presLayoutVars>
          <dgm:dir/>
          <dgm:animLvl val="lvl"/>
          <dgm:resizeHandles val="exact"/>
        </dgm:presLayoutVars>
      </dgm:prSet>
      <dgm:spPr/>
    </dgm:pt>
    <dgm:pt modelId="{99652CAF-4FF4-4713-A5DE-F66EB9EE6FEF}" type="pres">
      <dgm:prSet presAssocID="{5F70E9BA-80CB-4DE9-B636-8D9D037E564B}" presName="composite" presStyleCnt="0"/>
      <dgm:spPr/>
    </dgm:pt>
    <dgm:pt modelId="{E45105C7-4A98-4704-8A77-2DB621A1CB45}" type="pres">
      <dgm:prSet presAssocID="{5F70E9BA-80CB-4DE9-B636-8D9D037E564B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D222CA-BE1D-4960-AFB0-986120305415}" type="pres">
      <dgm:prSet presAssocID="{5F70E9BA-80CB-4DE9-B636-8D9D037E564B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B5236CF4-B59E-442E-B364-23587153645A}" type="presOf" srcId="{2F789666-E592-4F86-8612-229EE06E8B94}" destId="{DD8B973E-84B1-456C-9B1A-BCAE2B226ADC}" srcOrd="0" destOrd="0" presId="urn:microsoft.com/office/officeart/2005/8/layout/hList1"/>
    <dgm:cxn modelId="{3AEAC2BB-94EC-49E9-9038-1DAE36CA0D6B}" type="presOf" srcId="{5F70E9BA-80CB-4DE9-B636-8D9D037E564B}" destId="{E45105C7-4A98-4704-8A77-2DB621A1CB45}" srcOrd="0" destOrd="0" presId="urn:microsoft.com/office/officeart/2005/8/layout/hList1"/>
    <dgm:cxn modelId="{21E5208F-0CC7-4ED2-9485-97754CC9EC62}" srcId="{2F789666-E592-4F86-8612-229EE06E8B94}" destId="{5F70E9BA-80CB-4DE9-B636-8D9D037E564B}" srcOrd="0" destOrd="0" parTransId="{3B090909-1A35-4245-A272-7315DB26A93B}" sibTransId="{C4A6EDAC-7C64-402F-8020-E0F2D2A01C69}"/>
    <dgm:cxn modelId="{31EF024B-1E5E-47E2-8894-4ABB9AAFF40B}" type="presParOf" srcId="{DD8B973E-84B1-456C-9B1A-BCAE2B226ADC}" destId="{99652CAF-4FF4-4713-A5DE-F66EB9EE6FEF}" srcOrd="0" destOrd="0" presId="urn:microsoft.com/office/officeart/2005/8/layout/hList1"/>
    <dgm:cxn modelId="{23F768D4-FA15-48A2-8C8D-C86BE03CB31C}" type="presParOf" srcId="{99652CAF-4FF4-4713-A5DE-F66EB9EE6FEF}" destId="{E45105C7-4A98-4704-8A77-2DB621A1CB45}" srcOrd="0" destOrd="0" presId="urn:microsoft.com/office/officeart/2005/8/layout/hList1"/>
    <dgm:cxn modelId="{185418B8-1DE3-4D75-AE53-EE07D0926D03}" type="presParOf" srcId="{99652CAF-4FF4-4713-A5DE-F66EB9EE6FEF}" destId="{94D222CA-BE1D-4960-AFB0-986120305415}" srcOrd="1" destOrd="0" presId="urn:microsoft.com/office/officeart/2005/8/layout/hList1"/>
  </dgm:cxnLst>
  <dgm:bg/>
  <dgm:whole/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BA2C438-5F3B-4DFB-B071-99F76B7C5231}" type="doc">
      <dgm:prSet loTypeId="urn:microsoft.com/office/officeart/2005/8/layout/hList9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3B07C8A-F87B-484B-857E-6EB23828EFD8}">
      <dgm:prSet/>
      <dgm:spPr/>
      <dgm:t>
        <a:bodyPr/>
        <a:lstStyle/>
        <a:p>
          <a:pPr rtl="0"/>
          <a:r>
            <a:rPr lang="en-US" dirty="0" smtClean="0"/>
            <a:t>in </a:t>
          </a:r>
          <a:r>
            <a:rPr lang="en-US" dirty="0" smtClean="0">
              <a:latin typeface="cmb10" pitchFamily="34" charset="0"/>
            </a:rPr>
            <a:t>Sets</a:t>
          </a:r>
          <a:endParaRPr lang="en-US" dirty="0">
            <a:latin typeface="cmb10" pitchFamily="34" charset="0"/>
          </a:endParaRPr>
        </a:p>
      </dgm:t>
    </dgm:pt>
    <dgm:pt modelId="{FA05B58B-D155-4B7F-8BC2-6CB3664F0EAA}" type="parTrans" cxnId="{E765D813-A9AE-4EEC-85B9-C94BA1F66631}">
      <dgm:prSet/>
      <dgm:spPr/>
      <dgm:t>
        <a:bodyPr/>
        <a:lstStyle/>
        <a:p>
          <a:endParaRPr lang="en-US"/>
        </a:p>
      </dgm:t>
    </dgm:pt>
    <dgm:pt modelId="{8196A679-2E6A-4C82-BECB-D6AD1B75DDD6}" type="sibTrans" cxnId="{E765D813-A9AE-4EEC-85B9-C94BA1F66631}">
      <dgm:prSet/>
      <dgm:spPr/>
      <dgm:t>
        <a:bodyPr/>
        <a:lstStyle/>
        <a:p>
          <a:endParaRPr lang="en-US"/>
        </a:p>
      </dgm:t>
    </dgm:pt>
    <dgm:pt modelId="{F901D75A-B217-4F72-872A-1157651C8CB2}">
      <dgm:prSet custT="1"/>
      <dgm:spPr/>
      <dgm:t>
        <a:bodyPr/>
        <a:lstStyle/>
        <a:p>
          <a:pPr rtl="0"/>
          <a:r>
            <a:rPr lang="en-US" sz="2000" dirty="0" smtClean="0"/>
            <a:t>functional </a:t>
          </a:r>
          <a:r>
            <a:rPr lang="en-US" sz="2000" dirty="0" err="1" smtClean="0"/>
            <a:t>bisimulation</a:t>
          </a:r>
          <a:r>
            <a:rPr lang="en-US" sz="2000" dirty="0" smtClean="0"/>
            <a:t>(standard)</a:t>
          </a:r>
        </a:p>
      </dgm:t>
    </dgm:pt>
    <dgm:pt modelId="{FD4B818A-6F5C-4114-8A95-0B3D4CBC010A}" type="parTrans" cxnId="{4C8C1642-423F-4043-AB24-9D2FEDCB7CEB}">
      <dgm:prSet/>
      <dgm:spPr/>
      <dgm:t>
        <a:bodyPr/>
        <a:lstStyle/>
        <a:p>
          <a:endParaRPr lang="en-US"/>
        </a:p>
      </dgm:t>
    </dgm:pt>
    <dgm:pt modelId="{1ECBE3A7-5477-4A42-8672-020E1FBAA221}" type="sibTrans" cxnId="{4C8C1642-423F-4043-AB24-9D2FEDCB7CEB}">
      <dgm:prSet/>
      <dgm:spPr/>
      <dgm:t>
        <a:bodyPr/>
        <a:lstStyle/>
        <a:p>
          <a:endParaRPr lang="en-US"/>
        </a:p>
      </dgm:t>
    </dgm:pt>
    <dgm:pt modelId="{16C2A254-BF61-4059-A8B7-A2A0A4192B31}">
      <dgm:prSet/>
      <dgm:spPr/>
      <dgm:t>
        <a:bodyPr/>
        <a:lstStyle/>
        <a:p>
          <a:pPr rtl="0"/>
          <a:r>
            <a:rPr lang="en-US" dirty="0" smtClean="0"/>
            <a:t>in </a:t>
          </a:r>
          <a:r>
            <a:rPr lang="en-US" b="1" i="0" dirty="0" err="1" smtClean="0">
              <a:latin typeface="cmbx10" pitchFamily="34" charset="0"/>
            </a:rPr>
            <a:t>Kl</a:t>
          </a:r>
          <a:r>
            <a:rPr lang="en-US" b="1" dirty="0" smtClean="0">
              <a:latin typeface="cmb10" pitchFamily="34" charset="0"/>
            </a:rPr>
            <a:t>(</a:t>
          </a:r>
          <a:r>
            <a:rPr lang="en-US" b="1" dirty="0" smtClean="0">
              <a:latin typeface="cmmi10" pitchFamily="34" charset="0"/>
            </a:rPr>
            <a:t>T</a:t>
          </a:r>
          <a:r>
            <a:rPr lang="en-US" b="1" dirty="0" smtClean="0">
              <a:latin typeface="cmb10" pitchFamily="34" charset="0"/>
            </a:rPr>
            <a:t>)</a:t>
          </a:r>
          <a:endParaRPr lang="en-US" dirty="0">
            <a:latin typeface="cmb10" pitchFamily="34" charset="0"/>
          </a:endParaRPr>
        </a:p>
      </dgm:t>
    </dgm:pt>
    <dgm:pt modelId="{8412E9FD-1500-4627-BF4D-058E350BB99D}" type="parTrans" cxnId="{CECD420A-1964-4BA6-BCFF-EC3F8F40BE09}">
      <dgm:prSet/>
      <dgm:spPr/>
      <dgm:t>
        <a:bodyPr/>
        <a:lstStyle/>
        <a:p>
          <a:endParaRPr lang="en-US"/>
        </a:p>
      </dgm:t>
    </dgm:pt>
    <dgm:pt modelId="{298123BF-55FB-4567-BD9B-96039A52C7FC}" type="sibTrans" cxnId="{CECD420A-1964-4BA6-BCFF-EC3F8F40BE09}">
      <dgm:prSet/>
      <dgm:spPr/>
      <dgm:t>
        <a:bodyPr/>
        <a:lstStyle/>
        <a:p>
          <a:endParaRPr lang="en-US"/>
        </a:p>
      </dgm:t>
    </dgm:pt>
    <dgm:pt modelId="{9DAFA8C0-EC07-44B9-BF99-8311DE4BF6C2}">
      <dgm:prSet custT="1"/>
      <dgm:spPr/>
      <dgm:t>
        <a:bodyPr/>
        <a:lstStyle/>
        <a:p>
          <a:pPr algn="ctr" rtl="0"/>
          <a:r>
            <a:rPr lang="en-US" sz="3200" b="1" dirty="0" smtClean="0"/>
            <a:t>??</a:t>
          </a:r>
          <a:endParaRPr lang="en-US" sz="3200" b="1" dirty="0"/>
        </a:p>
      </dgm:t>
    </dgm:pt>
    <dgm:pt modelId="{F3922034-516C-429A-A53E-4963F86DC19E}" type="parTrans" cxnId="{2CDA5B00-2E6E-4D54-A055-BEC6A82AC56E}">
      <dgm:prSet/>
      <dgm:spPr/>
      <dgm:t>
        <a:bodyPr/>
        <a:lstStyle/>
        <a:p>
          <a:endParaRPr lang="en-US"/>
        </a:p>
      </dgm:t>
    </dgm:pt>
    <dgm:pt modelId="{E1B583EF-4256-4C8A-AF7F-109295289CD3}" type="sibTrans" cxnId="{2CDA5B00-2E6E-4D54-A055-BEC6A82AC56E}">
      <dgm:prSet/>
      <dgm:spPr/>
      <dgm:t>
        <a:bodyPr/>
        <a:lstStyle/>
        <a:p>
          <a:endParaRPr lang="en-US"/>
        </a:p>
      </dgm:t>
    </dgm:pt>
    <dgm:pt modelId="{6AA43B67-7AB8-44F2-B9BE-B933AAD4A089}" type="pres">
      <dgm:prSet presAssocID="{0BA2C438-5F3B-4DFB-B071-99F76B7C5231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E363E99-292E-4B05-B136-EE78DB53DC98}" type="pres">
      <dgm:prSet presAssocID="{B3B07C8A-F87B-484B-857E-6EB23828EFD8}" presName="posSpace" presStyleCnt="0"/>
      <dgm:spPr/>
      <dgm:t>
        <a:bodyPr/>
        <a:lstStyle/>
        <a:p>
          <a:endParaRPr lang="en-US"/>
        </a:p>
      </dgm:t>
    </dgm:pt>
    <dgm:pt modelId="{2635E44D-6CA3-45D6-95DE-C01F6B51DD81}" type="pres">
      <dgm:prSet presAssocID="{B3B07C8A-F87B-484B-857E-6EB23828EFD8}" presName="vertFlow" presStyleCnt="0"/>
      <dgm:spPr/>
      <dgm:t>
        <a:bodyPr/>
        <a:lstStyle/>
        <a:p>
          <a:endParaRPr lang="en-US"/>
        </a:p>
      </dgm:t>
    </dgm:pt>
    <dgm:pt modelId="{1149D046-1188-47EC-9D23-EAD7DEAE7115}" type="pres">
      <dgm:prSet presAssocID="{B3B07C8A-F87B-484B-857E-6EB23828EFD8}" presName="topSpace" presStyleCnt="0"/>
      <dgm:spPr/>
      <dgm:t>
        <a:bodyPr/>
        <a:lstStyle/>
        <a:p>
          <a:endParaRPr lang="en-US"/>
        </a:p>
      </dgm:t>
    </dgm:pt>
    <dgm:pt modelId="{BEC37B41-773E-47A0-BDFB-D12207755D49}" type="pres">
      <dgm:prSet presAssocID="{B3B07C8A-F87B-484B-857E-6EB23828EFD8}" presName="firstComp" presStyleCnt="0"/>
      <dgm:spPr/>
      <dgm:t>
        <a:bodyPr/>
        <a:lstStyle/>
        <a:p>
          <a:endParaRPr lang="en-US"/>
        </a:p>
      </dgm:t>
    </dgm:pt>
    <dgm:pt modelId="{048D7DB9-9E29-4D21-A0EB-F8B1B1BC039C}" type="pres">
      <dgm:prSet presAssocID="{B3B07C8A-F87B-484B-857E-6EB23828EFD8}" presName="firstChild" presStyleLbl="bgAccFollowNode1" presStyleIdx="0" presStyleCnt="2"/>
      <dgm:spPr/>
      <dgm:t>
        <a:bodyPr/>
        <a:lstStyle/>
        <a:p>
          <a:endParaRPr lang="en-US"/>
        </a:p>
      </dgm:t>
    </dgm:pt>
    <dgm:pt modelId="{D7B275DE-39B0-483F-99C2-D3C31CEF9ACE}" type="pres">
      <dgm:prSet presAssocID="{B3B07C8A-F87B-484B-857E-6EB23828EFD8}" presName="firstChildTx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5D2FFE-AD1F-4CEB-8E56-AEBA75E26EE2}" type="pres">
      <dgm:prSet presAssocID="{B3B07C8A-F87B-484B-857E-6EB23828EFD8}" presName="negSpace" presStyleCnt="0"/>
      <dgm:spPr/>
      <dgm:t>
        <a:bodyPr/>
        <a:lstStyle/>
        <a:p>
          <a:endParaRPr lang="en-US"/>
        </a:p>
      </dgm:t>
    </dgm:pt>
    <dgm:pt modelId="{17058C3E-2C23-4B16-BAB2-92371C0F3351}" type="pres">
      <dgm:prSet presAssocID="{B3B07C8A-F87B-484B-857E-6EB23828EFD8}" presName="circle" presStyleLbl="node1" presStyleIdx="0" presStyleCnt="2"/>
      <dgm:spPr/>
      <dgm:t>
        <a:bodyPr/>
        <a:lstStyle/>
        <a:p>
          <a:endParaRPr lang="en-US"/>
        </a:p>
      </dgm:t>
    </dgm:pt>
    <dgm:pt modelId="{C83E21ED-0450-4B89-943E-76D1F359ED1C}" type="pres">
      <dgm:prSet presAssocID="{8196A679-2E6A-4C82-BECB-D6AD1B75DDD6}" presName="transSpace" presStyleCnt="0"/>
      <dgm:spPr/>
      <dgm:t>
        <a:bodyPr/>
        <a:lstStyle/>
        <a:p>
          <a:endParaRPr lang="en-US"/>
        </a:p>
      </dgm:t>
    </dgm:pt>
    <dgm:pt modelId="{5DB327D1-BAA4-4B40-A9F2-7BF6CC9CD54F}" type="pres">
      <dgm:prSet presAssocID="{16C2A254-BF61-4059-A8B7-A2A0A4192B31}" presName="posSpace" presStyleCnt="0"/>
      <dgm:spPr/>
      <dgm:t>
        <a:bodyPr/>
        <a:lstStyle/>
        <a:p>
          <a:endParaRPr lang="en-US"/>
        </a:p>
      </dgm:t>
    </dgm:pt>
    <dgm:pt modelId="{65AF324A-2F08-4B68-A137-FBCEB6675367}" type="pres">
      <dgm:prSet presAssocID="{16C2A254-BF61-4059-A8B7-A2A0A4192B31}" presName="vertFlow" presStyleCnt="0"/>
      <dgm:spPr/>
      <dgm:t>
        <a:bodyPr/>
        <a:lstStyle/>
        <a:p>
          <a:endParaRPr lang="en-US"/>
        </a:p>
      </dgm:t>
    </dgm:pt>
    <dgm:pt modelId="{E6F655EE-855E-43FE-B1FD-782E209F5386}" type="pres">
      <dgm:prSet presAssocID="{16C2A254-BF61-4059-A8B7-A2A0A4192B31}" presName="topSpace" presStyleCnt="0"/>
      <dgm:spPr/>
      <dgm:t>
        <a:bodyPr/>
        <a:lstStyle/>
        <a:p>
          <a:endParaRPr lang="en-US"/>
        </a:p>
      </dgm:t>
    </dgm:pt>
    <dgm:pt modelId="{54B97600-DF7F-4BB0-8ACD-9EF68D8A7431}" type="pres">
      <dgm:prSet presAssocID="{16C2A254-BF61-4059-A8B7-A2A0A4192B31}" presName="firstComp" presStyleCnt="0"/>
      <dgm:spPr/>
      <dgm:t>
        <a:bodyPr/>
        <a:lstStyle/>
        <a:p>
          <a:endParaRPr lang="en-US"/>
        </a:p>
      </dgm:t>
    </dgm:pt>
    <dgm:pt modelId="{142F83C0-E378-4DB1-A506-D0406DCA0824}" type="pres">
      <dgm:prSet presAssocID="{16C2A254-BF61-4059-A8B7-A2A0A4192B31}" presName="firstChild" presStyleLbl="bgAccFollowNode1" presStyleIdx="1" presStyleCnt="2"/>
      <dgm:spPr/>
      <dgm:t>
        <a:bodyPr/>
        <a:lstStyle/>
        <a:p>
          <a:endParaRPr lang="en-US"/>
        </a:p>
      </dgm:t>
    </dgm:pt>
    <dgm:pt modelId="{4EBA2075-82D2-43F7-9045-F54558FA09D2}" type="pres">
      <dgm:prSet presAssocID="{16C2A254-BF61-4059-A8B7-A2A0A4192B31}" presName="firstChildTx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03E152-C386-4620-914B-C444253E5FD1}" type="pres">
      <dgm:prSet presAssocID="{16C2A254-BF61-4059-A8B7-A2A0A4192B31}" presName="negSpace" presStyleCnt="0"/>
      <dgm:spPr/>
      <dgm:t>
        <a:bodyPr/>
        <a:lstStyle/>
        <a:p>
          <a:endParaRPr lang="en-US"/>
        </a:p>
      </dgm:t>
    </dgm:pt>
    <dgm:pt modelId="{E1036EEF-6426-4F1A-9403-BB0428F0F882}" type="pres">
      <dgm:prSet presAssocID="{16C2A254-BF61-4059-A8B7-A2A0A4192B31}" presName="circle" presStyleLbl="node1" presStyleIdx="1" presStyleCnt="2"/>
      <dgm:spPr/>
      <dgm:t>
        <a:bodyPr/>
        <a:lstStyle/>
        <a:p>
          <a:endParaRPr lang="en-US"/>
        </a:p>
      </dgm:t>
    </dgm:pt>
  </dgm:ptLst>
  <dgm:cxnLst>
    <dgm:cxn modelId="{413AD157-8E31-465C-B2F1-B993925C0383}" type="presOf" srcId="{F901D75A-B217-4F72-872A-1157651C8CB2}" destId="{048D7DB9-9E29-4D21-A0EB-F8B1B1BC039C}" srcOrd="0" destOrd="0" presId="urn:microsoft.com/office/officeart/2005/8/layout/hList9"/>
    <dgm:cxn modelId="{CECD420A-1964-4BA6-BCFF-EC3F8F40BE09}" srcId="{0BA2C438-5F3B-4DFB-B071-99F76B7C5231}" destId="{16C2A254-BF61-4059-A8B7-A2A0A4192B31}" srcOrd="1" destOrd="0" parTransId="{8412E9FD-1500-4627-BF4D-058E350BB99D}" sibTransId="{298123BF-55FB-4567-BD9B-96039A52C7FC}"/>
    <dgm:cxn modelId="{9139E11C-B58C-4C00-AF20-B5C6045B0D5C}" type="presOf" srcId="{9DAFA8C0-EC07-44B9-BF99-8311DE4BF6C2}" destId="{4EBA2075-82D2-43F7-9045-F54558FA09D2}" srcOrd="1" destOrd="0" presId="urn:microsoft.com/office/officeart/2005/8/layout/hList9"/>
    <dgm:cxn modelId="{898E95A8-BC19-4C8A-B304-29D5697277E7}" type="presOf" srcId="{F901D75A-B217-4F72-872A-1157651C8CB2}" destId="{D7B275DE-39B0-483F-99C2-D3C31CEF9ACE}" srcOrd="1" destOrd="0" presId="urn:microsoft.com/office/officeart/2005/8/layout/hList9"/>
    <dgm:cxn modelId="{B04997AD-8AB1-4B5B-B248-A78078F15B25}" type="presOf" srcId="{9DAFA8C0-EC07-44B9-BF99-8311DE4BF6C2}" destId="{142F83C0-E378-4DB1-A506-D0406DCA0824}" srcOrd="0" destOrd="0" presId="urn:microsoft.com/office/officeart/2005/8/layout/hList9"/>
    <dgm:cxn modelId="{F6AAA77F-E69C-4938-9B5E-C456549AE31E}" type="presOf" srcId="{B3B07C8A-F87B-484B-857E-6EB23828EFD8}" destId="{17058C3E-2C23-4B16-BAB2-92371C0F3351}" srcOrd="0" destOrd="0" presId="urn:microsoft.com/office/officeart/2005/8/layout/hList9"/>
    <dgm:cxn modelId="{0828A9C5-FD5D-4C2C-971F-AE376E93A2F5}" type="presOf" srcId="{16C2A254-BF61-4059-A8B7-A2A0A4192B31}" destId="{E1036EEF-6426-4F1A-9403-BB0428F0F882}" srcOrd="0" destOrd="0" presId="urn:microsoft.com/office/officeart/2005/8/layout/hList9"/>
    <dgm:cxn modelId="{E765D813-A9AE-4EEC-85B9-C94BA1F66631}" srcId="{0BA2C438-5F3B-4DFB-B071-99F76B7C5231}" destId="{B3B07C8A-F87B-484B-857E-6EB23828EFD8}" srcOrd="0" destOrd="0" parTransId="{FA05B58B-D155-4B7F-8BC2-6CB3664F0EAA}" sibTransId="{8196A679-2E6A-4C82-BECB-D6AD1B75DDD6}"/>
    <dgm:cxn modelId="{4C8C1642-423F-4043-AB24-9D2FEDCB7CEB}" srcId="{B3B07C8A-F87B-484B-857E-6EB23828EFD8}" destId="{F901D75A-B217-4F72-872A-1157651C8CB2}" srcOrd="0" destOrd="0" parTransId="{FD4B818A-6F5C-4114-8A95-0B3D4CBC010A}" sibTransId="{1ECBE3A7-5477-4A42-8672-020E1FBAA221}"/>
    <dgm:cxn modelId="{2CDA5B00-2E6E-4D54-A055-BEC6A82AC56E}" srcId="{16C2A254-BF61-4059-A8B7-A2A0A4192B31}" destId="{9DAFA8C0-EC07-44B9-BF99-8311DE4BF6C2}" srcOrd="0" destOrd="0" parTransId="{F3922034-516C-429A-A53E-4963F86DC19E}" sibTransId="{E1B583EF-4256-4C8A-AF7F-109295289CD3}"/>
    <dgm:cxn modelId="{F6751FBE-6BEB-467B-B03C-29B819FA2668}" type="presOf" srcId="{0BA2C438-5F3B-4DFB-B071-99F76B7C5231}" destId="{6AA43B67-7AB8-44F2-B9BE-B933AAD4A089}" srcOrd="0" destOrd="0" presId="urn:microsoft.com/office/officeart/2005/8/layout/hList9"/>
    <dgm:cxn modelId="{F77FF1D6-CD25-4C7E-AF0E-D03D172962B8}" type="presParOf" srcId="{6AA43B67-7AB8-44F2-B9BE-B933AAD4A089}" destId="{0E363E99-292E-4B05-B136-EE78DB53DC98}" srcOrd="0" destOrd="0" presId="urn:microsoft.com/office/officeart/2005/8/layout/hList9"/>
    <dgm:cxn modelId="{B9B3F22F-0F65-46C5-9865-3D5DFDB6EB7F}" type="presParOf" srcId="{6AA43B67-7AB8-44F2-B9BE-B933AAD4A089}" destId="{2635E44D-6CA3-45D6-95DE-C01F6B51DD81}" srcOrd="1" destOrd="0" presId="urn:microsoft.com/office/officeart/2005/8/layout/hList9"/>
    <dgm:cxn modelId="{23A03511-6FD6-4C55-B597-4C8E237CC4AB}" type="presParOf" srcId="{2635E44D-6CA3-45D6-95DE-C01F6B51DD81}" destId="{1149D046-1188-47EC-9D23-EAD7DEAE7115}" srcOrd="0" destOrd="0" presId="urn:microsoft.com/office/officeart/2005/8/layout/hList9"/>
    <dgm:cxn modelId="{C4B86E50-0A2F-4CAF-B0E4-1D5E05351222}" type="presParOf" srcId="{2635E44D-6CA3-45D6-95DE-C01F6B51DD81}" destId="{BEC37B41-773E-47A0-BDFB-D12207755D49}" srcOrd="1" destOrd="0" presId="urn:microsoft.com/office/officeart/2005/8/layout/hList9"/>
    <dgm:cxn modelId="{B06A839C-9C47-4871-83FE-1C01034E5F89}" type="presParOf" srcId="{BEC37B41-773E-47A0-BDFB-D12207755D49}" destId="{048D7DB9-9E29-4D21-A0EB-F8B1B1BC039C}" srcOrd="0" destOrd="0" presId="urn:microsoft.com/office/officeart/2005/8/layout/hList9"/>
    <dgm:cxn modelId="{C72B42EB-310A-4A62-B18A-3B9F5C35607A}" type="presParOf" srcId="{BEC37B41-773E-47A0-BDFB-D12207755D49}" destId="{D7B275DE-39B0-483F-99C2-D3C31CEF9ACE}" srcOrd="1" destOrd="0" presId="urn:microsoft.com/office/officeart/2005/8/layout/hList9"/>
    <dgm:cxn modelId="{D4DA8BC1-0A56-4857-8907-6E04FD3C9418}" type="presParOf" srcId="{6AA43B67-7AB8-44F2-B9BE-B933AAD4A089}" destId="{295D2FFE-AD1F-4CEB-8E56-AEBA75E26EE2}" srcOrd="2" destOrd="0" presId="urn:microsoft.com/office/officeart/2005/8/layout/hList9"/>
    <dgm:cxn modelId="{6758D3D7-315C-4402-8884-2260B59EBF5B}" type="presParOf" srcId="{6AA43B67-7AB8-44F2-B9BE-B933AAD4A089}" destId="{17058C3E-2C23-4B16-BAB2-92371C0F3351}" srcOrd="3" destOrd="0" presId="urn:microsoft.com/office/officeart/2005/8/layout/hList9"/>
    <dgm:cxn modelId="{CF0DFCBE-F219-4977-94C8-AD251E96E7AF}" type="presParOf" srcId="{6AA43B67-7AB8-44F2-B9BE-B933AAD4A089}" destId="{C83E21ED-0450-4B89-943E-76D1F359ED1C}" srcOrd="4" destOrd="0" presId="urn:microsoft.com/office/officeart/2005/8/layout/hList9"/>
    <dgm:cxn modelId="{4F1B115F-FEE5-4FCC-854D-9369306371F9}" type="presParOf" srcId="{6AA43B67-7AB8-44F2-B9BE-B933AAD4A089}" destId="{5DB327D1-BAA4-4B40-A9F2-7BF6CC9CD54F}" srcOrd="5" destOrd="0" presId="urn:microsoft.com/office/officeart/2005/8/layout/hList9"/>
    <dgm:cxn modelId="{81DFCEB6-8175-4587-B61A-BCD878B37DF8}" type="presParOf" srcId="{6AA43B67-7AB8-44F2-B9BE-B933AAD4A089}" destId="{65AF324A-2F08-4B68-A137-FBCEB6675367}" srcOrd="6" destOrd="0" presId="urn:microsoft.com/office/officeart/2005/8/layout/hList9"/>
    <dgm:cxn modelId="{51376D3D-5126-4B2B-A271-6EC0B254994B}" type="presParOf" srcId="{65AF324A-2F08-4B68-A137-FBCEB6675367}" destId="{E6F655EE-855E-43FE-B1FD-782E209F5386}" srcOrd="0" destOrd="0" presId="urn:microsoft.com/office/officeart/2005/8/layout/hList9"/>
    <dgm:cxn modelId="{B268233D-700D-4B76-B467-D253A099E9D7}" type="presParOf" srcId="{65AF324A-2F08-4B68-A137-FBCEB6675367}" destId="{54B97600-DF7F-4BB0-8ACD-9EF68D8A7431}" srcOrd="1" destOrd="0" presId="urn:microsoft.com/office/officeart/2005/8/layout/hList9"/>
    <dgm:cxn modelId="{F2A9459D-E8CB-4197-8F6E-FF782603E4FF}" type="presParOf" srcId="{54B97600-DF7F-4BB0-8ACD-9EF68D8A7431}" destId="{142F83C0-E378-4DB1-A506-D0406DCA0824}" srcOrd="0" destOrd="0" presId="urn:microsoft.com/office/officeart/2005/8/layout/hList9"/>
    <dgm:cxn modelId="{C4BC89B6-5969-4219-80C7-E46A97DE170E}" type="presParOf" srcId="{54B97600-DF7F-4BB0-8ACD-9EF68D8A7431}" destId="{4EBA2075-82D2-43F7-9045-F54558FA09D2}" srcOrd="1" destOrd="0" presId="urn:microsoft.com/office/officeart/2005/8/layout/hList9"/>
    <dgm:cxn modelId="{3261DE1B-54C3-4002-95C4-60AAA18E562D}" type="presParOf" srcId="{6AA43B67-7AB8-44F2-B9BE-B933AAD4A089}" destId="{1703E152-C386-4620-914B-C444253E5FD1}" srcOrd="7" destOrd="0" presId="urn:microsoft.com/office/officeart/2005/8/layout/hList9"/>
    <dgm:cxn modelId="{9A96E237-4C7A-45EC-A4D1-7E592B8A3C41}" type="presParOf" srcId="{6AA43B67-7AB8-44F2-B9BE-B933AAD4A089}" destId="{E1036EEF-6426-4F1A-9403-BB0428F0F882}" srcOrd="8" destOrd="0" presId="urn:microsoft.com/office/officeart/2005/8/layout/hList9"/>
  </dgm:cxnLst>
  <dgm:bg/>
  <dgm:whole/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BF8B803-D077-457F-964A-149FD27496A3}" type="doc">
      <dgm:prSet loTypeId="urn:microsoft.com/office/officeart/2005/8/layout/list1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355D231-7EEB-4D02-BFB0-9865ABEFD38C}">
      <dgm:prSet phldrT="[Text]" custT="1"/>
      <dgm:spPr/>
      <dgm:t>
        <a:bodyPr/>
        <a:lstStyle/>
        <a:p>
          <a:r>
            <a:rPr lang="en-US" sz="2400" b="1" cap="none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2-dimensional , nested algebraic structure</a:t>
          </a:r>
          <a:endParaRPr lang="en-US" sz="2400" b="1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58923341-4545-407E-9BC7-1868B0F792F5}" type="parTrans" cxnId="{8DE6F965-2CA7-4F6B-9F0D-041D36032D34}">
      <dgm:prSet/>
      <dgm:spPr/>
      <dgm:t>
        <a:bodyPr/>
        <a:lstStyle/>
        <a:p>
          <a:endParaRPr lang="en-US"/>
        </a:p>
      </dgm:t>
    </dgm:pt>
    <dgm:pt modelId="{D6A81624-A6A6-4A68-8C15-82080EE610D9}" type="sibTrans" cxnId="{8DE6F965-2CA7-4F6B-9F0D-041D36032D34}">
      <dgm:prSet/>
      <dgm:spPr/>
      <dgm:t>
        <a:bodyPr/>
        <a:lstStyle/>
        <a:p>
          <a:endParaRPr lang="en-US"/>
        </a:p>
      </dgm:t>
    </dgm:pt>
    <dgm:pt modelId="{3B234CC6-9046-4B7C-9AC9-42EE5B9719D1}" type="pres">
      <dgm:prSet presAssocID="{6BF8B803-D077-457F-964A-149FD27496A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DE84E5D-45DB-4B5A-B78F-297D91F95066}" type="pres">
      <dgm:prSet presAssocID="{2355D231-7EEB-4D02-BFB0-9865ABEFD38C}" presName="parentLin" presStyleCnt="0"/>
      <dgm:spPr/>
    </dgm:pt>
    <dgm:pt modelId="{95A05284-7F21-4C74-88F7-D47A978CC7FC}" type="pres">
      <dgm:prSet presAssocID="{2355D231-7EEB-4D02-BFB0-9865ABEFD38C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AF0F289B-F7D0-4D2A-899D-F29D8F56F01A}" type="pres">
      <dgm:prSet presAssocID="{2355D231-7EEB-4D02-BFB0-9865ABEFD38C}" presName="parentText" presStyleLbl="node1" presStyleIdx="0" presStyleCnt="1" custScaleX="131798" custScaleY="51770" custLinFactX="-22475" custLinFactNeighborX="-100000" custLinFactNeighborY="-2879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067318-2F5C-461C-9130-DF78E79C423D}" type="pres">
      <dgm:prSet presAssocID="{2355D231-7EEB-4D02-BFB0-9865ABEFD38C}" presName="negativeSpace" presStyleCnt="0"/>
      <dgm:spPr/>
    </dgm:pt>
    <dgm:pt modelId="{203F5EEE-CA6B-4DA9-A658-A13082D58C55}" type="pres">
      <dgm:prSet presAssocID="{2355D231-7EEB-4D02-BFB0-9865ABEFD38C}" presName="childText" presStyleLbl="conFgAcc1" presStyleIdx="0" presStyleCnt="1" custScaleY="4337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B08F435-2298-4C5F-82DA-BB33D4E48340}" type="presOf" srcId="{2355D231-7EEB-4D02-BFB0-9865ABEFD38C}" destId="{AF0F289B-F7D0-4D2A-899D-F29D8F56F01A}" srcOrd="1" destOrd="0" presId="urn:microsoft.com/office/officeart/2005/8/layout/list1"/>
    <dgm:cxn modelId="{75B87509-1D84-4275-93E0-3F0A71387C20}" type="presOf" srcId="{2355D231-7EEB-4D02-BFB0-9865ABEFD38C}" destId="{95A05284-7F21-4C74-88F7-D47A978CC7FC}" srcOrd="0" destOrd="0" presId="urn:microsoft.com/office/officeart/2005/8/layout/list1"/>
    <dgm:cxn modelId="{718308EA-2687-4702-A3EC-B05D2E4022EB}" type="presOf" srcId="{6BF8B803-D077-457F-964A-149FD27496A3}" destId="{3B234CC6-9046-4B7C-9AC9-42EE5B9719D1}" srcOrd="0" destOrd="0" presId="urn:microsoft.com/office/officeart/2005/8/layout/list1"/>
    <dgm:cxn modelId="{8DE6F965-2CA7-4F6B-9F0D-041D36032D34}" srcId="{6BF8B803-D077-457F-964A-149FD27496A3}" destId="{2355D231-7EEB-4D02-BFB0-9865ABEFD38C}" srcOrd="0" destOrd="0" parTransId="{58923341-4545-407E-9BC7-1868B0F792F5}" sibTransId="{D6A81624-A6A6-4A68-8C15-82080EE610D9}"/>
    <dgm:cxn modelId="{14C4CE7D-9E81-4938-BB44-52235DD835FA}" type="presParOf" srcId="{3B234CC6-9046-4B7C-9AC9-42EE5B9719D1}" destId="{CDE84E5D-45DB-4B5A-B78F-297D91F95066}" srcOrd="0" destOrd="0" presId="urn:microsoft.com/office/officeart/2005/8/layout/list1"/>
    <dgm:cxn modelId="{447E2554-5A2B-47D7-9D2E-7884D83F150A}" type="presParOf" srcId="{CDE84E5D-45DB-4B5A-B78F-297D91F95066}" destId="{95A05284-7F21-4C74-88F7-D47A978CC7FC}" srcOrd="0" destOrd="0" presId="urn:microsoft.com/office/officeart/2005/8/layout/list1"/>
    <dgm:cxn modelId="{AF7193D0-7AE1-4446-8C51-5F26F4E4F74B}" type="presParOf" srcId="{CDE84E5D-45DB-4B5A-B78F-297D91F95066}" destId="{AF0F289B-F7D0-4D2A-899D-F29D8F56F01A}" srcOrd="1" destOrd="0" presId="urn:microsoft.com/office/officeart/2005/8/layout/list1"/>
    <dgm:cxn modelId="{A89358D8-0575-465A-A63F-7A134786DA4E}" type="presParOf" srcId="{3B234CC6-9046-4B7C-9AC9-42EE5B9719D1}" destId="{E3067318-2F5C-461C-9130-DF78E79C423D}" srcOrd="1" destOrd="0" presId="urn:microsoft.com/office/officeart/2005/8/layout/list1"/>
    <dgm:cxn modelId="{F98B6332-9F9F-4A98-8F5F-C50BE6E908DB}" type="presParOf" srcId="{3B234CC6-9046-4B7C-9AC9-42EE5B9719D1}" destId="{203F5EEE-CA6B-4DA9-A658-A13082D58C55}" srcOrd="2" destOrd="0" presId="urn:microsoft.com/office/officeart/2005/8/layout/list1"/>
  </dgm:cxnLst>
  <dgm:bg/>
  <dgm:whole/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AB03C41E-5E9A-4B93-8413-37FF16EB3CF9}" type="doc">
      <dgm:prSet loTypeId="urn:microsoft.com/office/officeart/2005/8/layout/h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D0E4D23-B1FD-423D-9D1D-FDAC69AD440A}">
      <dgm:prSet/>
      <dgm:spPr/>
      <dgm:t>
        <a:bodyPr/>
        <a:lstStyle/>
        <a:p>
          <a:pPr rtl="0"/>
          <a:r>
            <a:rPr lang="en-US" dirty="0" err="1" smtClean="0"/>
            <a:t>Coalgebraic</a:t>
          </a:r>
          <a:r>
            <a:rPr lang="en-US" dirty="0" smtClean="0"/>
            <a:t> theory of </a:t>
          </a:r>
          <a:r>
            <a:rPr lang="en-US" b="1" dirty="0" smtClean="0">
              <a:solidFill>
                <a:schemeClr val="accent6">
                  <a:lumMod val="60000"/>
                  <a:lumOff val="40000"/>
                </a:schemeClr>
              </a:solidFill>
            </a:rPr>
            <a:t>traces</a:t>
          </a:r>
          <a:r>
            <a:rPr lang="en-US" dirty="0" smtClean="0"/>
            <a:t> and </a:t>
          </a:r>
          <a:r>
            <a:rPr lang="en-US" b="1" dirty="0" smtClean="0">
              <a:solidFill>
                <a:schemeClr val="accent6">
                  <a:lumMod val="60000"/>
                  <a:lumOff val="40000"/>
                </a:schemeClr>
              </a:solidFill>
            </a:rPr>
            <a:t>simulations</a:t>
          </a:r>
          <a:r>
            <a:rPr lang="en-US" dirty="0" smtClean="0"/>
            <a:t> (Ch. 2-3)</a:t>
          </a:r>
          <a:endParaRPr lang="en-US" b="1" dirty="0"/>
        </a:p>
      </dgm:t>
    </dgm:pt>
    <dgm:pt modelId="{AFFBAF12-E260-4A40-A4F9-8F3E0C1DFC68}" type="parTrans" cxnId="{64E03DCE-DB84-4F56-9A9B-1D3837241363}">
      <dgm:prSet/>
      <dgm:spPr/>
      <dgm:t>
        <a:bodyPr/>
        <a:lstStyle/>
        <a:p>
          <a:endParaRPr lang="en-US"/>
        </a:p>
      </dgm:t>
    </dgm:pt>
    <dgm:pt modelId="{5E93753D-533F-4AF3-87DA-2381CF6932B2}" type="sibTrans" cxnId="{64E03DCE-DB84-4F56-9A9B-1D3837241363}">
      <dgm:prSet/>
      <dgm:spPr/>
      <dgm:t>
        <a:bodyPr/>
        <a:lstStyle/>
        <a:p>
          <a:endParaRPr lang="en-US"/>
        </a:p>
      </dgm:t>
    </dgm:pt>
    <dgm:pt modelId="{E99F1251-CCEF-4858-A65E-21B8C5FA72C2}">
      <dgm:prSet/>
      <dgm:spPr/>
      <dgm:t>
        <a:bodyPr/>
        <a:lstStyle/>
        <a:p>
          <a:pPr rtl="0"/>
          <a:r>
            <a:rPr lang="en-US" dirty="0" smtClean="0"/>
            <a:t>via </a:t>
          </a:r>
          <a:r>
            <a:rPr lang="en-US" dirty="0" err="1" smtClean="0"/>
            <a:t>coalgebras</a:t>
          </a:r>
          <a:r>
            <a:rPr lang="en-US" dirty="0" smtClean="0"/>
            <a:t> in a </a:t>
          </a:r>
          <a:r>
            <a:rPr lang="en-US" b="1" dirty="0" err="1" smtClean="0"/>
            <a:t>Kleisli</a:t>
          </a:r>
          <a:r>
            <a:rPr lang="en-US" b="1" dirty="0" smtClean="0"/>
            <a:t> category</a:t>
          </a:r>
          <a:endParaRPr lang="en-US" dirty="0"/>
        </a:p>
      </dgm:t>
    </dgm:pt>
    <dgm:pt modelId="{9AAD913E-AACF-4542-8E9E-29D81B103FAD}" type="parTrans" cxnId="{2B29B72D-FDB1-4140-A58B-D8A4F41DF5B5}">
      <dgm:prSet/>
      <dgm:spPr/>
      <dgm:t>
        <a:bodyPr/>
        <a:lstStyle/>
        <a:p>
          <a:endParaRPr lang="en-US"/>
        </a:p>
      </dgm:t>
    </dgm:pt>
    <dgm:pt modelId="{980E5CC9-D06D-40B8-A522-069FA39A312C}" type="sibTrans" cxnId="{2B29B72D-FDB1-4140-A58B-D8A4F41DF5B5}">
      <dgm:prSet/>
      <dgm:spPr/>
      <dgm:t>
        <a:bodyPr/>
        <a:lstStyle/>
        <a:p>
          <a:endParaRPr lang="en-US"/>
        </a:p>
      </dgm:t>
    </dgm:pt>
    <dgm:pt modelId="{3809D74D-FF46-47C1-BB5D-A6A454A8F651}">
      <dgm:prSet/>
      <dgm:spPr/>
      <dgm:t>
        <a:bodyPr/>
        <a:lstStyle/>
        <a:p>
          <a:pPr rtl="0"/>
          <a:r>
            <a:rPr lang="en-US" dirty="0" smtClean="0"/>
            <a:t>apply to both</a:t>
          </a:r>
          <a:endParaRPr lang="en-US" dirty="0"/>
        </a:p>
      </dgm:t>
    </dgm:pt>
    <dgm:pt modelId="{808466D7-D6FD-401A-B5C4-BB76CD8D11DC}" type="parTrans" cxnId="{C7B95283-8506-4B64-83E3-283DBA37D1A2}">
      <dgm:prSet/>
      <dgm:spPr/>
      <dgm:t>
        <a:bodyPr/>
        <a:lstStyle/>
        <a:p>
          <a:endParaRPr lang="en-US"/>
        </a:p>
      </dgm:t>
    </dgm:pt>
    <dgm:pt modelId="{E0E14EB5-7A94-4544-9616-51AC3800A73A}" type="sibTrans" cxnId="{C7B95283-8506-4B64-83E3-283DBA37D1A2}">
      <dgm:prSet/>
      <dgm:spPr/>
      <dgm:t>
        <a:bodyPr/>
        <a:lstStyle/>
        <a:p>
          <a:endParaRPr lang="en-US"/>
        </a:p>
      </dgm:t>
    </dgm:pt>
    <dgm:pt modelId="{09F128A4-4FDA-44BB-A4FA-296F9A9EA09F}">
      <dgm:prSet/>
      <dgm:spPr/>
      <dgm:t>
        <a:bodyPr/>
        <a:lstStyle/>
        <a:p>
          <a:pPr rtl="0"/>
          <a:r>
            <a:rPr lang="en-US" dirty="0" smtClean="0"/>
            <a:t>case study: probabilistic anonymity (Ch. 4)</a:t>
          </a:r>
          <a:endParaRPr lang="en-US" dirty="0"/>
        </a:p>
      </dgm:t>
    </dgm:pt>
    <dgm:pt modelId="{6A81E07D-6A5C-43FD-B2E9-24DE1E2B7C29}" type="parTrans" cxnId="{03DABF05-BACF-40EA-B884-606F8AFB361E}">
      <dgm:prSet/>
      <dgm:spPr/>
      <dgm:t>
        <a:bodyPr/>
        <a:lstStyle/>
        <a:p>
          <a:endParaRPr lang="en-US"/>
        </a:p>
      </dgm:t>
    </dgm:pt>
    <dgm:pt modelId="{43438F8C-FEE8-4970-8464-34ACB1E445B1}" type="sibTrans" cxnId="{03DABF05-BACF-40EA-B884-606F8AFB361E}">
      <dgm:prSet/>
      <dgm:spPr/>
      <dgm:t>
        <a:bodyPr/>
        <a:lstStyle/>
        <a:p>
          <a:endParaRPr lang="en-US"/>
        </a:p>
      </dgm:t>
    </dgm:pt>
    <dgm:pt modelId="{C31DE4C3-B739-4E0F-B4E4-D6BDA8F67591}">
      <dgm:prSet/>
      <dgm:spPr/>
      <dgm:t>
        <a:bodyPr/>
        <a:lstStyle/>
        <a:p>
          <a:pPr rtl="0"/>
          <a:r>
            <a:rPr lang="en-US" b="1" dirty="0" smtClean="0">
              <a:solidFill>
                <a:schemeClr val="accent6">
                  <a:lumMod val="60000"/>
                  <a:lumOff val="40000"/>
                </a:schemeClr>
              </a:solidFill>
            </a:rPr>
            <a:t>Concurrency</a:t>
          </a:r>
          <a:r>
            <a:rPr lang="en-US" dirty="0" smtClean="0"/>
            <a:t> in </a:t>
          </a:r>
          <a:r>
            <a:rPr lang="en-US" dirty="0" err="1" smtClean="0"/>
            <a:t>coalgebras</a:t>
          </a:r>
          <a:r>
            <a:rPr lang="en-US" dirty="0" smtClean="0"/>
            <a:t> (Ch. 5)</a:t>
          </a:r>
          <a:endParaRPr lang="en-US" dirty="0"/>
        </a:p>
      </dgm:t>
    </dgm:pt>
    <dgm:pt modelId="{8B63E1E5-F2EB-408D-A3AC-CEC149AABFB0}" type="parTrans" cxnId="{C64A5938-3D5C-43B5-A032-ABDF7699103F}">
      <dgm:prSet/>
      <dgm:spPr/>
      <dgm:t>
        <a:bodyPr/>
        <a:lstStyle/>
        <a:p>
          <a:endParaRPr lang="en-US"/>
        </a:p>
      </dgm:t>
    </dgm:pt>
    <dgm:pt modelId="{C0C95248-AEC5-411D-9E33-011183AFFEFA}" type="sibTrans" cxnId="{C64A5938-3D5C-43B5-A032-ABDF7699103F}">
      <dgm:prSet/>
      <dgm:spPr/>
      <dgm:t>
        <a:bodyPr/>
        <a:lstStyle/>
        <a:p>
          <a:endParaRPr lang="en-US"/>
        </a:p>
      </dgm:t>
    </dgm:pt>
    <dgm:pt modelId="{316186FD-10DD-4DA5-9965-907DD7B71557}">
      <dgm:prSet/>
      <dgm:spPr/>
      <dgm:t>
        <a:bodyPr/>
        <a:lstStyle/>
        <a:p>
          <a:pPr rtl="0"/>
          <a:r>
            <a:rPr lang="en-US" dirty="0" smtClean="0"/>
            <a:t>the </a:t>
          </a:r>
          <a:r>
            <a:rPr lang="en-US" b="1" dirty="0" smtClean="0"/>
            <a:t>microcosm principle </a:t>
          </a:r>
          <a:r>
            <a:rPr lang="en-US" dirty="0" smtClean="0"/>
            <a:t>appears</a:t>
          </a:r>
          <a:endParaRPr lang="en-US" dirty="0"/>
        </a:p>
      </dgm:t>
    </dgm:pt>
    <dgm:pt modelId="{072C539F-498A-461C-9236-8CB95DBCE79B}" type="parTrans" cxnId="{39B82484-1D92-4FDA-9171-9688A9757279}">
      <dgm:prSet/>
      <dgm:spPr/>
      <dgm:t>
        <a:bodyPr/>
        <a:lstStyle/>
        <a:p>
          <a:endParaRPr lang="en-US"/>
        </a:p>
      </dgm:t>
    </dgm:pt>
    <dgm:pt modelId="{98F16D3F-3D20-4E2A-8BEF-FD6FF82C7D1D}" type="sibTrans" cxnId="{39B82484-1D92-4FDA-9171-9688A9757279}">
      <dgm:prSet/>
      <dgm:spPr/>
      <dgm:t>
        <a:bodyPr/>
        <a:lstStyle/>
        <a:p>
          <a:endParaRPr lang="en-US"/>
        </a:p>
      </dgm:t>
    </dgm:pt>
    <dgm:pt modelId="{4780CD83-E3AA-4F60-8CEE-119B37F160DE}">
      <dgm:prSet/>
      <dgm:spPr/>
      <dgm:t>
        <a:bodyPr/>
        <a:lstStyle/>
        <a:p>
          <a:pPr rtl="0"/>
          <a:r>
            <a:rPr lang="en-US" b="1" dirty="0" smtClean="0"/>
            <a:t>non-determinism</a:t>
          </a:r>
          <a:endParaRPr lang="en-US" b="1" dirty="0"/>
        </a:p>
      </dgm:t>
    </dgm:pt>
    <dgm:pt modelId="{EBDF079E-64FB-4F89-A2C5-BCD248591B52}" type="parTrans" cxnId="{BD7907CE-9CD0-4BCA-870D-507F05732D43}">
      <dgm:prSet/>
      <dgm:spPr/>
      <dgm:t>
        <a:bodyPr/>
        <a:lstStyle/>
        <a:p>
          <a:endParaRPr lang="en-US"/>
        </a:p>
      </dgm:t>
    </dgm:pt>
    <dgm:pt modelId="{7A2A8394-ABB0-4229-BAC3-1722B0065148}" type="sibTrans" cxnId="{BD7907CE-9CD0-4BCA-870D-507F05732D43}">
      <dgm:prSet/>
      <dgm:spPr/>
      <dgm:t>
        <a:bodyPr/>
        <a:lstStyle/>
        <a:p>
          <a:endParaRPr lang="en-US"/>
        </a:p>
      </dgm:t>
    </dgm:pt>
    <dgm:pt modelId="{04143863-1741-42E0-8442-DE70AB1F454D}">
      <dgm:prSet/>
      <dgm:spPr/>
      <dgm:t>
        <a:bodyPr/>
        <a:lstStyle/>
        <a:p>
          <a:pPr rtl="0"/>
          <a:r>
            <a:rPr lang="en-US" b="1" dirty="0" smtClean="0"/>
            <a:t>probability</a:t>
          </a:r>
          <a:endParaRPr lang="en-US" b="1" dirty="0"/>
        </a:p>
      </dgm:t>
    </dgm:pt>
    <dgm:pt modelId="{12EB3AEE-EFB5-4A35-ABE0-6FF8DAD3AB51}" type="parTrans" cxnId="{4F8BDCB4-95EA-4B73-BCAB-FC41D052B758}">
      <dgm:prSet/>
      <dgm:spPr/>
      <dgm:t>
        <a:bodyPr/>
        <a:lstStyle/>
        <a:p>
          <a:endParaRPr lang="en-US"/>
        </a:p>
      </dgm:t>
    </dgm:pt>
    <dgm:pt modelId="{8DFFE6F6-E5B4-474B-B652-5ABB8AE0799A}" type="sibTrans" cxnId="{4F8BDCB4-95EA-4B73-BCAB-FC41D052B758}">
      <dgm:prSet/>
      <dgm:spPr/>
      <dgm:t>
        <a:bodyPr/>
        <a:lstStyle/>
        <a:p>
          <a:endParaRPr lang="en-US"/>
        </a:p>
      </dgm:t>
    </dgm:pt>
    <dgm:pt modelId="{06A135FE-D36A-4556-BE67-00F8B4D917E8}" type="pres">
      <dgm:prSet presAssocID="{AB03C41E-5E9A-4B93-8413-37FF16EB3CF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8581108-509F-4D34-9D45-9EEF773E74A0}" type="pres">
      <dgm:prSet presAssocID="{3D0E4D23-B1FD-423D-9D1D-FDAC69AD440A}" presName="composite" presStyleCnt="0"/>
      <dgm:spPr/>
    </dgm:pt>
    <dgm:pt modelId="{58A0C34A-4E9C-45A9-8EBC-348C673064F3}" type="pres">
      <dgm:prSet presAssocID="{3D0E4D23-B1FD-423D-9D1D-FDAC69AD440A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3DE550-6CB4-42DE-BDB9-C8B718C16C70}" type="pres">
      <dgm:prSet presAssocID="{3D0E4D23-B1FD-423D-9D1D-FDAC69AD440A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8DC9B4-5149-45EE-9B24-0FC95ED311CA}" type="pres">
      <dgm:prSet presAssocID="{5E93753D-533F-4AF3-87DA-2381CF6932B2}" presName="space" presStyleCnt="0"/>
      <dgm:spPr/>
    </dgm:pt>
    <dgm:pt modelId="{9E02177E-B1E9-48C7-8342-AC0B60FA9189}" type="pres">
      <dgm:prSet presAssocID="{C31DE4C3-B739-4E0F-B4E4-D6BDA8F67591}" presName="composite" presStyleCnt="0"/>
      <dgm:spPr/>
    </dgm:pt>
    <dgm:pt modelId="{F93DDA99-BA60-43CB-A1CA-9084AC7DF95F}" type="pres">
      <dgm:prSet presAssocID="{C31DE4C3-B739-4E0F-B4E4-D6BDA8F67591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1AE196-65A1-4855-BF55-7F2AD35BE707}" type="pres">
      <dgm:prSet presAssocID="{C31DE4C3-B739-4E0F-B4E4-D6BDA8F67591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EC1F0BF-8F88-4D9D-852D-559D4615DB63}" type="presOf" srcId="{C31DE4C3-B739-4E0F-B4E4-D6BDA8F67591}" destId="{F93DDA99-BA60-43CB-A1CA-9084AC7DF95F}" srcOrd="0" destOrd="0" presId="urn:microsoft.com/office/officeart/2005/8/layout/hList1"/>
    <dgm:cxn modelId="{BD7907CE-9CD0-4BCA-870D-507F05732D43}" srcId="{3809D74D-FF46-47C1-BB5D-A6A454A8F651}" destId="{4780CD83-E3AA-4F60-8CEE-119B37F160DE}" srcOrd="0" destOrd="0" parTransId="{EBDF079E-64FB-4F89-A2C5-BCD248591B52}" sibTransId="{7A2A8394-ABB0-4229-BAC3-1722B0065148}"/>
    <dgm:cxn modelId="{0F6B0B1E-704D-41EF-96C3-4B5A33BF4C50}" type="presOf" srcId="{04143863-1741-42E0-8442-DE70AB1F454D}" destId="{2D3DE550-6CB4-42DE-BDB9-C8B718C16C70}" srcOrd="0" destOrd="3" presId="urn:microsoft.com/office/officeart/2005/8/layout/hList1"/>
    <dgm:cxn modelId="{97AD2692-56A8-4AC0-BBD2-BDD5433301CE}" type="presOf" srcId="{E99F1251-CCEF-4858-A65E-21B8C5FA72C2}" destId="{2D3DE550-6CB4-42DE-BDB9-C8B718C16C70}" srcOrd="0" destOrd="0" presId="urn:microsoft.com/office/officeart/2005/8/layout/hList1"/>
    <dgm:cxn modelId="{39B82484-1D92-4FDA-9171-9688A9757279}" srcId="{C31DE4C3-B739-4E0F-B4E4-D6BDA8F67591}" destId="{316186FD-10DD-4DA5-9965-907DD7B71557}" srcOrd="0" destOrd="0" parTransId="{072C539F-498A-461C-9236-8CB95DBCE79B}" sibTransId="{98F16D3F-3D20-4E2A-8BEF-FD6FF82C7D1D}"/>
    <dgm:cxn modelId="{2B29B72D-FDB1-4140-A58B-D8A4F41DF5B5}" srcId="{3D0E4D23-B1FD-423D-9D1D-FDAC69AD440A}" destId="{E99F1251-CCEF-4858-A65E-21B8C5FA72C2}" srcOrd="0" destOrd="0" parTransId="{9AAD913E-AACF-4542-8E9E-29D81B103FAD}" sibTransId="{980E5CC9-D06D-40B8-A522-069FA39A312C}"/>
    <dgm:cxn modelId="{C7B95283-8506-4B64-83E3-283DBA37D1A2}" srcId="{3D0E4D23-B1FD-423D-9D1D-FDAC69AD440A}" destId="{3809D74D-FF46-47C1-BB5D-A6A454A8F651}" srcOrd="1" destOrd="0" parTransId="{808466D7-D6FD-401A-B5C4-BB76CD8D11DC}" sibTransId="{E0E14EB5-7A94-4544-9616-51AC3800A73A}"/>
    <dgm:cxn modelId="{C64A5938-3D5C-43B5-A032-ABDF7699103F}" srcId="{AB03C41E-5E9A-4B93-8413-37FF16EB3CF9}" destId="{C31DE4C3-B739-4E0F-B4E4-D6BDA8F67591}" srcOrd="1" destOrd="0" parTransId="{8B63E1E5-F2EB-408D-A3AC-CEC149AABFB0}" sibTransId="{C0C95248-AEC5-411D-9E33-011183AFFEFA}"/>
    <dgm:cxn modelId="{461FEE02-B07B-496F-B892-7FEF9ECA30B9}" type="presOf" srcId="{3809D74D-FF46-47C1-BB5D-A6A454A8F651}" destId="{2D3DE550-6CB4-42DE-BDB9-C8B718C16C70}" srcOrd="0" destOrd="1" presId="urn:microsoft.com/office/officeart/2005/8/layout/hList1"/>
    <dgm:cxn modelId="{45CCC785-4A41-4350-BA6E-47A1ADE92513}" type="presOf" srcId="{3D0E4D23-B1FD-423D-9D1D-FDAC69AD440A}" destId="{58A0C34A-4E9C-45A9-8EBC-348C673064F3}" srcOrd="0" destOrd="0" presId="urn:microsoft.com/office/officeart/2005/8/layout/hList1"/>
    <dgm:cxn modelId="{8E58D7C2-C60A-476A-9DB8-9A0578256773}" type="presOf" srcId="{4780CD83-E3AA-4F60-8CEE-119B37F160DE}" destId="{2D3DE550-6CB4-42DE-BDB9-C8B718C16C70}" srcOrd="0" destOrd="2" presId="urn:microsoft.com/office/officeart/2005/8/layout/hList1"/>
    <dgm:cxn modelId="{78DE4DB4-316F-40CE-83FF-039D67687348}" type="presOf" srcId="{09F128A4-4FDA-44BB-A4FA-296F9A9EA09F}" destId="{2D3DE550-6CB4-42DE-BDB9-C8B718C16C70}" srcOrd="0" destOrd="4" presId="urn:microsoft.com/office/officeart/2005/8/layout/hList1"/>
    <dgm:cxn modelId="{4F8BDCB4-95EA-4B73-BCAB-FC41D052B758}" srcId="{3809D74D-FF46-47C1-BB5D-A6A454A8F651}" destId="{04143863-1741-42E0-8442-DE70AB1F454D}" srcOrd="1" destOrd="0" parTransId="{12EB3AEE-EFB5-4A35-ABE0-6FF8DAD3AB51}" sibTransId="{8DFFE6F6-E5B4-474B-B652-5ABB8AE0799A}"/>
    <dgm:cxn modelId="{96BDAAC2-4B3F-40E6-A47D-0F8731A31E6B}" type="presOf" srcId="{AB03C41E-5E9A-4B93-8413-37FF16EB3CF9}" destId="{06A135FE-D36A-4556-BE67-00F8B4D917E8}" srcOrd="0" destOrd="0" presId="urn:microsoft.com/office/officeart/2005/8/layout/hList1"/>
    <dgm:cxn modelId="{EEC295D0-2EF9-420A-82AD-0F7972A17241}" type="presOf" srcId="{316186FD-10DD-4DA5-9965-907DD7B71557}" destId="{311AE196-65A1-4855-BF55-7F2AD35BE707}" srcOrd="0" destOrd="0" presId="urn:microsoft.com/office/officeart/2005/8/layout/hList1"/>
    <dgm:cxn modelId="{64E03DCE-DB84-4F56-9A9B-1D3837241363}" srcId="{AB03C41E-5E9A-4B93-8413-37FF16EB3CF9}" destId="{3D0E4D23-B1FD-423D-9D1D-FDAC69AD440A}" srcOrd="0" destOrd="0" parTransId="{AFFBAF12-E260-4A40-A4F9-8F3E0C1DFC68}" sibTransId="{5E93753D-533F-4AF3-87DA-2381CF6932B2}"/>
    <dgm:cxn modelId="{03DABF05-BACF-40EA-B884-606F8AFB361E}" srcId="{3D0E4D23-B1FD-423D-9D1D-FDAC69AD440A}" destId="{09F128A4-4FDA-44BB-A4FA-296F9A9EA09F}" srcOrd="2" destOrd="0" parTransId="{6A81E07D-6A5C-43FD-B2E9-24DE1E2B7C29}" sibTransId="{43438F8C-FEE8-4970-8464-34ACB1E445B1}"/>
    <dgm:cxn modelId="{4D0FBB69-8AF3-442E-A7E0-EEECF4478A1F}" type="presParOf" srcId="{06A135FE-D36A-4556-BE67-00F8B4D917E8}" destId="{38581108-509F-4D34-9D45-9EEF773E74A0}" srcOrd="0" destOrd="0" presId="urn:microsoft.com/office/officeart/2005/8/layout/hList1"/>
    <dgm:cxn modelId="{B615D50C-59AC-419C-B38C-46B7AD7C8514}" type="presParOf" srcId="{38581108-509F-4D34-9D45-9EEF773E74A0}" destId="{58A0C34A-4E9C-45A9-8EBC-348C673064F3}" srcOrd="0" destOrd="0" presId="urn:microsoft.com/office/officeart/2005/8/layout/hList1"/>
    <dgm:cxn modelId="{14698D74-F8B2-48E3-9A52-DECCBA04FB35}" type="presParOf" srcId="{38581108-509F-4D34-9D45-9EEF773E74A0}" destId="{2D3DE550-6CB4-42DE-BDB9-C8B718C16C70}" srcOrd="1" destOrd="0" presId="urn:microsoft.com/office/officeart/2005/8/layout/hList1"/>
    <dgm:cxn modelId="{519C7491-5E21-471F-9420-4F7FC56041BE}" type="presParOf" srcId="{06A135FE-D36A-4556-BE67-00F8B4D917E8}" destId="{CC8DC9B4-5149-45EE-9B24-0FC95ED311CA}" srcOrd="1" destOrd="0" presId="urn:microsoft.com/office/officeart/2005/8/layout/hList1"/>
    <dgm:cxn modelId="{64CCE3D4-6B0A-461E-BDBF-02612B85B633}" type="presParOf" srcId="{06A135FE-D36A-4556-BE67-00F8B4D917E8}" destId="{9E02177E-B1E9-48C7-8342-AC0B60FA9189}" srcOrd="2" destOrd="0" presId="urn:microsoft.com/office/officeart/2005/8/layout/hList1"/>
    <dgm:cxn modelId="{CD4A5A55-0E98-4ABC-B95F-0170B15EF605}" type="presParOf" srcId="{9E02177E-B1E9-48C7-8342-AC0B60FA9189}" destId="{F93DDA99-BA60-43CB-A1CA-9084AC7DF95F}" srcOrd="0" destOrd="0" presId="urn:microsoft.com/office/officeart/2005/8/layout/hList1"/>
    <dgm:cxn modelId="{42BC4A6D-B839-441C-96C7-C22C8CF6BFA8}" type="presParOf" srcId="{9E02177E-B1E9-48C7-8342-AC0B60FA9189}" destId="{311AE196-65A1-4855-BF55-7F2AD35BE707}" srcOrd="1" destOrd="0" presId="urn:microsoft.com/office/officeart/2005/8/layout/hList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61D025-7E55-41A0-89C6-61911DECCC10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B8EB027-D9E4-43D6-B2FC-6FD84633F074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rtl="0"/>
          <a:r>
            <a:rPr lang="en-US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Our mathematical presentation of systems</a:t>
          </a:r>
          <a:endParaRPr lang="en-US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D859B2B8-62BA-4652-A68B-1CFA88DF9EAD}" type="parTrans" cxnId="{30B85F13-7D19-4CF6-AE2A-AD57F3B67BB9}">
      <dgm:prSet/>
      <dgm:spPr/>
      <dgm:t>
        <a:bodyPr/>
        <a:lstStyle/>
        <a:p>
          <a:endParaRPr lang="en-US"/>
        </a:p>
      </dgm:t>
    </dgm:pt>
    <dgm:pt modelId="{CCBD10A1-9556-4BB3-9805-86BDBAB16485}" type="sibTrans" cxnId="{30B85F13-7D19-4CF6-AE2A-AD57F3B67BB9}">
      <dgm:prSet/>
      <dgm:spPr/>
      <dgm:t>
        <a:bodyPr/>
        <a:lstStyle/>
        <a:p>
          <a:endParaRPr lang="en-US"/>
        </a:p>
      </dgm:t>
    </dgm:pt>
    <dgm:pt modelId="{B0B0C806-447F-41FB-BFA1-8FC962E7450C}">
      <dgm:prSet/>
      <dgm:spPr/>
      <dgm:t>
        <a:bodyPr/>
        <a:lstStyle/>
        <a:p>
          <a:pPr rtl="0"/>
          <a:r>
            <a:rPr lang="en-US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Good balance:</a:t>
          </a:r>
          <a:endParaRPr lang="en-US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1B50A08A-3F89-48F3-9341-340F0D939D10}" type="parTrans" cxnId="{6098B0DB-952D-4538-B361-612AE7724F64}">
      <dgm:prSet/>
      <dgm:spPr/>
      <dgm:t>
        <a:bodyPr/>
        <a:lstStyle/>
        <a:p>
          <a:endParaRPr lang="en-US"/>
        </a:p>
      </dgm:t>
    </dgm:pt>
    <dgm:pt modelId="{9015D326-8FF8-462F-A24C-6FDAE6D53F24}" type="sibTrans" cxnId="{6098B0DB-952D-4538-B361-612AE7724F64}">
      <dgm:prSet/>
      <dgm:spPr/>
      <dgm:t>
        <a:bodyPr/>
        <a:lstStyle/>
        <a:p>
          <a:endParaRPr lang="en-US"/>
        </a:p>
      </dgm:t>
    </dgm:pt>
    <dgm:pt modelId="{844DE321-311D-43A8-AAC0-3988A2B31FF7}">
      <dgm:prSet/>
      <dgm:spPr/>
      <dgm:t>
        <a:bodyPr/>
        <a:lstStyle/>
        <a:p>
          <a:pPr rtl="0"/>
          <a:r>
            <a:rPr lang="en-US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In this thesis:</a:t>
          </a:r>
          <a:endParaRPr lang="en-US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087EBF19-7D3D-4496-9489-E59321D2F37A}" type="parTrans" cxnId="{CA3B840E-8E81-48D5-9A37-2830981085A1}">
      <dgm:prSet/>
      <dgm:spPr/>
      <dgm:t>
        <a:bodyPr/>
        <a:lstStyle/>
        <a:p>
          <a:endParaRPr lang="en-US"/>
        </a:p>
      </dgm:t>
    </dgm:pt>
    <dgm:pt modelId="{0628A951-DC8F-4F41-91F2-36CD7186C830}" type="sibTrans" cxnId="{CA3B840E-8E81-48D5-9A37-2830981085A1}">
      <dgm:prSet/>
      <dgm:spPr/>
      <dgm:t>
        <a:bodyPr/>
        <a:lstStyle/>
        <a:p>
          <a:endParaRPr lang="en-US"/>
        </a:p>
      </dgm:t>
    </dgm:pt>
    <dgm:pt modelId="{D6EB8AD9-DDA5-4430-8319-02E14E943402}">
      <dgm:prSet/>
      <dgm:spPr/>
      <dgm:t>
        <a:bodyPr/>
        <a:lstStyle/>
        <a:p>
          <a:pPr rtl="0"/>
          <a:r>
            <a:rPr lang="en-US" dirty="0" smtClean="0"/>
            <a:t>more applications are found</a:t>
          </a:r>
          <a:endParaRPr lang="en-US" dirty="0"/>
        </a:p>
      </dgm:t>
    </dgm:pt>
    <dgm:pt modelId="{2406807B-EDB2-4D0B-B451-AA47BDC1C513}" type="parTrans" cxnId="{8316DCB2-212C-49E1-9E83-D3F7118F3ACB}">
      <dgm:prSet/>
      <dgm:spPr/>
      <dgm:t>
        <a:bodyPr/>
        <a:lstStyle/>
        <a:p>
          <a:endParaRPr lang="en-US"/>
        </a:p>
      </dgm:t>
    </dgm:pt>
    <dgm:pt modelId="{7EEDAFBB-A7C0-496A-B2CE-B8E05A47CC27}" type="sibTrans" cxnId="{8316DCB2-212C-49E1-9E83-D3F7118F3ACB}">
      <dgm:prSet/>
      <dgm:spPr/>
      <dgm:t>
        <a:bodyPr/>
        <a:lstStyle/>
        <a:p>
          <a:endParaRPr lang="en-US"/>
        </a:p>
      </dgm:t>
    </dgm:pt>
    <dgm:pt modelId="{5C027842-CA44-43FC-B4DC-0D5C576F7F70}">
      <dgm:prSet/>
      <dgm:spPr/>
      <dgm:t>
        <a:bodyPr/>
        <a:lstStyle/>
        <a:p>
          <a:pPr rtl="0"/>
          <a:endParaRPr lang="en-US" dirty="0"/>
        </a:p>
      </dgm:t>
    </dgm:pt>
    <dgm:pt modelId="{A97CC0DC-CD55-48EB-8E75-13DD4A401437}" type="parTrans" cxnId="{EE09C12C-7C1C-4F05-BA13-0296B1469948}">
      <dgm:prSet/>
      <dgm:spPr/>
      <dgm:t>
        <a:bodyPr/>
        <a:lstStyle/>
        <a:p>
          <a:endParaRPr lang="en-US"/>
        </a:p>
      </dgm:t>
    </dgm:pt>
    <dgm:pt modelId="{D4AF8537-A8F4-4C9D-83C8-49D3A0B97414}" type="sibTrans" cxnId="{EE09C12C-7C1C-4F05-BA13-0296B1469948}">
      <dgm:prSet/>
      <dgm:spPr/>
      <dgm:t>
        <a:bodyPr/>
        <a:lstStyle/>
        <a:p>
          <a:endParaRPr lang="en-US"/>
        </a:p>
      </dgm:t>
    </dgm:pt>
    <dgm:pt modelId="{7FF36F4B-BA62-49F5-BAE0-919910C2DCBD}">
      <dgm:prSet/>
      <dgm:spPr/>
      <dgm:t>
        <a:bodyPr/>
        <a:lstStyle/>
        <a:p>
          <a:pPr rtl="0"/>
          <a:endParaRPr lang="en-US" dirty="0"/>
        </a:p>
      </dgm:t>
    </dgm:pt>
    <dgm:pt modelId="{5BA9458C-A2D3-481F-8C64-CE301DFD1769}" type="parTrans" cxnId="{0B2AE2C7-1D3C-47E3-9FCE-73966459269A}">
      <dgm:prSet/>
      <dgm:spPr/>
      <dgm:t>
        <a:bodyPr/>
        <a:lstStyle/>
        <a:p>
          <a:endParaRPr lang="en-US"/>
        </a:p>
      </dgm:t>
    </dgm:pt>
    <dgm:pt modelId="{F37AEC8C-63FA-44F7-897B-CCFAF169A2F5}" type="sibTrans" cxnId="{0B2AE2C7-1D3C-47E3-9FCE-73966459269A}">
      <dgm:prSet/>
      <dgm:spPr/>
      <dgm:t>
        <a:bodyPr/>
        <a:lstStyle/>
        <a:p>
          <a:endParaRPr lang="en-US"/>
        </a:p>
      </dgm:t>
    </dgm:pt>
    <dgm:pt modelId="{6F262AFF-B2CF-4AF5-8046-9DCC4CB620F6}">
      <dgm:prSet/>
      <dgm:spPr/>
      <dgm:t>
        <a:bodyPr/>
        <a:lstStyle/>
        <a:p>
          <a:pPr rtl="0"/>
          <a:endParaRPr lang="en-US" dirty="0"/>
        </a:p>
      </dgm:t>
    </dgm:pt>
    <dgm:pt modelId="{03E9AF1E-AE51-4C37-B1D9-A5A2B4B73601}" type="parTrans" cxnId="{1230A998-0B19-4392-85E7-3D1FA51EFCD4}">
      <dgm:prSet/>
      <dgm:spPr/>
      <dgm:t>
        <a:bodyPr/>
        <a:lstStyle/>
        <a:p>
          <a:endParaRPr lang="en-US"/>
        </a:p>
      </dgm:t>
    </dgm:pt>
    <dgm:pt modelId="{4EAE8F22-DF53-4139-890A-3FEF47E7ED64}" type="sibTrans" cxnId="{1230A998-0B19-4392-85E7-3D1FA51EFCD4}">
      <dgm:prSet/>
      <dgm:spPr/>
      <dgm:t>
        <a:bodyPr/>
        <a:lstStyle/>
        <a:p>
          <a:endParaRPr lang="en-US"/>
        </a:p>
      </dgm:t>
    </dgm:pt>
    <dgm:pt modelId="{0D2394C0-F908-446F-A5FD-EE95C7FF0F78}">
      <dgm:prSet/>
      <dgm:spPr/>
      <dgm:t>
        <a:bodyPr/>
        <a:lstStyle/>
        <a:p>
          <a:pPr rtl="0"/>
          <a:endParaRPr lang="en-US" dirty="0"/>
        </a:p>
      </dgm:t>
    </dgm:pt>
    <dgm:pt modelId="{A272539E-121E-44FB-8233-F64FC1DFB0BC}" type="parTrans" cxnId="{B09DCF8E-8CCF-49FA-9728-9DA46B0DFDF3}">
      <dgm:prSet/>
      <dgm:spPr/>
      <dgm:t>
        <a:bodyPr/>
        <a:lstStyle/>
        <a:p>
          <a:endParaRPr lang="en-US"/>
        </a:p>
      </dgm:t>
    </dgm:pt>
    <dgm:pt modelId="{EE7974C2-C9BA-4987-89F5-786555FE8F95}" type="sibTrans" cxnId="{B09DCF8E-8CCF-49FA-9728-9DA46B0DFDF3}">
      <dgm:prSet/>
      <dgm:spPr/>
      <dgm:t>
        <a:bodyPr/>
        <a:lstStyle/>
        <a:p>
          <a:endParaRPr lang="en-US"/>
        </a:p>
      </dgm:t>
    </dgm:pt>
    <dgm:pt modelId="{AD40979B-9BA7-485C-97C6-563D1F944100}">
      <dgm:prSet/>
      <dgm:spPr/>
      <dgm:t>
        <a:bodyPr/>
        <a:lstStyle/>
        <a:p>
          <a:pPr rtl="0"/>
          <a:endParaRPr lang="en-US" dirty="0"/>
        </a:p>
      </dgm:t>
    </dgm:pt>
    <dgm:pt modelId="{BB941973-EF1E-44B0-92A8-F222722CB23E}" type="parTrans" cxnId="{48E1D6AA-EB4B-4D3D-897B-9689012A1B4D}">
      <dgm:prSet/>
      <dgm:spPr/>
      <dgm:t>
        <a:bodyPr/>
        <a:lstStyle/>
        <a:p>
          <a:endParaRPr lang="en-US"/>
        </a:p>
      </dgm:t>
    </dgm:pt>
    <dgm:pt modelId="{8B81DB6A-414E-41AD-BDCE-E4244CE8047D}" type="sibTrans" cxnId="{48E1D6AA-EB4B-4D3D-897B-9689012A1B4D}">
      <dgm:prSet/>
      <dgm:spPr/>
      <dgm:t>
        <a:bodyPr/>
        <a:lstStyle/>
        <a:p>
          <a:endParaRPr lang="en-US"/>
        </a:p>
      </dgm:t>
    </dgm:pt>
    <dgm:pt modelId="{EB730AF4-EF73-48A6-9293-D3686E6F0BD4}">
      <dgm:prSet/>
      <dgm:spPr/>
      <dgm:t>
        <a:bodyPr/>
        <a:lstStyle/>
        <a:p>
          <a:pPr rtl="0"/>
          <a:endParaRPr lang="en-US" dirty="0"/>
        </a:p>
      </dgm:t>
    </dgm:pt>
    <dgm:pt modelId="{2464CA87-E371-4293-8E20-415061B793EC}" type="parTrans" cxnId="{3C9BA9DA-3D26-48BD-99BC-658190ED8E7F}">
      <dgm:prSet/>
      <dgm:spPr/>
      <dgm:t>
        <a:bodyPr/>
        <a:lstStyle/>
        <a:p>
          <a:endParaRPr lang="en-US"/>
        </a:p>
      </dgm:t>
    </dgm:pt>
    <dgm:pt modelId="{AF58BB2C-915B-4342-8A02-254970A3CF5C}" type="sibTrans" cxnId="{3C9BA9DA-3D26-48BD-99BC-658190ED8E7F}">
      <dgm:prSet/>
      <dgm:spPr/>
      <dgm:t>
        <a:bodyPr/>
        <a:lstStyle/>
        <a:p>
          <a:endParaRPr lang="en-US"/>
        </a:p>
      </dgm:t>
    </dgm:pt>
    <dgm:pt modelId="{19314F83-CC93-4264-B7D4-0FDBBB2F0059}">
      <dgm:prSet/>
      <dgm:spPr/>
      <dgm:t>
        <a:bodyPr/>
        <a:lstStyle/>
        <a:p>
          <a:pPr rtl="0"/>
          <a:endParaRPr lang="en-US" dirty="0"/>
        </a:p>
      </dgm:t>
    </dgm:pt>
    <dgm:pt modelId="{71CD5413-5F28-4B84-85CB-BD5C8C27D83C}" type="parTrans" cxnId="{FD295199-63CB-4A4A-9C9C-04936D438CAE}">
      <dgm:prSet/>
      <dgm:spPr/>
      <dgm:t>
        <a:bodyPr/>
        <a:lstStyle/>
        <a:p>
          <a:endParaRPr lang="en-US"/>
        </a:p>
      </dgm:t>
    </dgm:pt>
    <dgm:pt modelId="{71BAD24B-4DFA-4C9B-AFFF-A0E7F3261928}" type="sibTrans" cxnId="{FD295199-63CB-4A4A-9C9C-04936D438CAE}">
      <dgm:prSet/>
      <dgm:spPr/>
      <dgm:t>
        <a:bodyPr/>
        <a:lstStyle/>
        <a:p>
          <a:endParaRPr lang="en-US"/>
        </a:p>
      </dgm:t>
    </dgm:pt>
    <dgm:pt modelId="{F18869A3-747F-4DDC-851B-D590BDD3D4E4}">
      <dgm:prSet/>
      <dgm:spPr/>
      <dgm:t>
        <a:bodyPr/>
        <a:lstStyle/>
        <a:p>
          <a:pPr rtl="0"/>
          <a:r>
            <a:rPr lang="en-US" dirty="0" smtClean="0"/>
            <a:t>further mathematical theory is developed</a:t>
          </a:r>
          <a:endParaRPr lang="en-US" dirty="0"/>
        </a:p>
      </dgm:t>
    </dgm:pt>
    <dgm:pt modelId="{070CCA61-69BA-4120-BC0E-0C1A1EEBAEF8}" type="parTrans" cxnId="{968BAB6A-093B-49CB-A479-8572BB793F45}">
      <dgm:prSet/>
      <dgm:spPr/>
    </dgm:pt>
    <dgm:pt modelId="{73A6A8A7-9634-4161-9976-C458FB248BEC}" type="sibTrans" cxnId="{968BAB6A-093B-49CB-A479-8572BB793F45}">
      <dgm:prSet/>
      <dgm:spPr/>
    </dgm:pt>
    <dgm:pt modelId="{377E51CA-0228-40BE-9FA0-3F1A3E06BA7A}" type="pres">
      <dgm:prSet presAssocID="{7C61D025-7E55-41A0-89C6-61911DECCC1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3623E16-DE9E-46E1-A97D-F3C42F8EF511}" type="pres">
      <dgm:prSet presAssocID="{CB8EB027-D9E4-43D6-B2FC-6FD84633F074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AD5220-23EC-47EF-BDD0-B3F8A4426F22}" type="pres">
      <dgm:prSet presAssocID="{CCBD10A1-9556-4BB3-9805-86BDBAB16485}" presName="spacer" presStyleCnt="0"/>
      <dgm:spPr/>
    </dgm:pt>
    <dgm:pt modelId="{ABD1C095-252B-4F24-B4A2-4D08165EA940}" type="pres">
      <dgm:prSet presAssocID="{B0B0C806-447F-41FB-BFA1-8FC962E7450C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FE00FB-D717-4696-9860-DEF80B74462A}" type="pres">
      <dgm:prSet presAssocID="{B0B0C806-447F-41FB-BFA1-8FC962E7450C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B01251-79C8-4BB9-8F64-4E5D0C660513}" type="pres">
      <dgm:prSet presAssocID="{844DE321-311D-43A8-AAC0-3988A2B31FF7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0051E3-F3E8-42F3-9B76-C504C5C2EC19}" type="pres">
      <dgm:prSet presAssocID="{844DE321-311D-43A8-AAC0-3988A2B31FF7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C9BA9DA-3D26-48BD-99BC-658190ED8E7F}" srcId="{B0B0C806-447F-41FB-BFA1-8FC962E7450C}" destId="{EB730AF4-EF73-48A6-9293-D3686E6F0BD4}" srcOrd="5" destOrd="0" parTransId="{2464CA87-E371-4293-8E20-415061B793EC}" sibTransId="{AF58BB2C-915B-4342-8A02-254970A3CF5C}"/>
    <dgm:cxn modelId="{1230A998-0B19-4392-85E7-3D1FA51EFCD4}" srcId="{B0B0C806-447F-41FB-BFA1-8FC962E7450C}" destId="{6F262AFF-B2CF-4AF5-8046-9DCC4CB620F6}" srcOrd="2" destOrd="0" parTransId="{03E9AF1E-AE51-4C37-B1D9-A5A2B4B73601}" sibTransId="{4EAE8F22-DF53-4139-890A-3FEF47E7ED64}"/>
    <dgm:cxn modelId="{03A9E362-0A54-4E8E-A4D1-FDBD18C6B566}" type="presOf" srcId="{7FF36F4B-BA62-49F5-BAE0-919910C2DCBD}" destId="{8AFE00FB-D717-4696-9860-DEF80B74462A}" srcOrd="0" destOrd="1" presId="urn:microsoft.com/office/officeart/2005/8/layout/vList2"/>
    <dgm:cxn modelId="{30B85F13-7D19-4CF6-AE2A-AD57F3B67BB9}" srcId="{7C61D025-7E55-41A0-89C6-61911DECCC10}" destId="{CB8EB027-D9E4-43D6-B2FC-6FD84633F074}" srcOrd="0" destOrd="0" parTransId="{D859B2B8-62BA-4652-A68B-1CFA88DF9EAD}" sibTransId="{CCBD10A1-9556-4BB3-9805-86BDBAB16485}"/>
    <dgm:cxn modelId="{C083A2FE-02B7-4E92-9847-FC1117DBD45C}" type="presOf" srcId="{CB8EB027-D9E4-43D6-B2FC-6FD84633F074}" destId="{A3623E16-DE9E-46E1-A97D-F3C42F8EF511}" srcOrd="0" destOrd="0" presId="urn:microsoft.com/office/officeart/2005/8/layout/vList2"/>
    <dgm:cxn modelId="{CC995FD7-E856-43A3-8910-8A1BA30BCA22}" type="presOf" srcId="{5C027842-CA44-43FC-B4DC-0D5C576F7F70}" destId="{8AFE00FB-D717-4696-9860-DEF80B74462A}" srcOrd="0" destOrd="0" presId="urn:microsoft.com/office/officeart/2005/8/layout/vList2"/>
    <dgm:cxn modelId="{FD295199-63CB-4A4A-9C9C-04936D438CAE}" srcId="{B0B0C806-447F-41FB-BFA1-8FC962E7450C}" destId="{19314F83-CC93-4264-B7D4-0FDBBB2F0059}" srcOrd="6" destOrd="0" parTransId="{71CD5413-5F28-4B84-85CB-BD5C8C27D83C}" sibTransId="{71BAD24B-4DFA-4C9B-AFFF-A0E7F3261928}"/>
    <dgm:cxn modelId="{48E1D6AA-EB4B-4D3D-897B-9689012A1B4D}" srcId="{B0B0C806-447F-41FB-BFA1-8FC962E7450C}" destId="{AD40979B-9BA7-485C-97C6-563D1F944100}" srcOrd="4" destOrd="0" parTransId="{BB941973-EF1E-44B0-92A8-F222722CB23E}" sibTransId="{8B81DB6A-414E-41AD-BDCE-E4244CE8047D}"/>
    <dgm:cxn modelId="{CA3B840E-8E81-48D5-9A37-2830981085A1}" srcId="{7C61D025-7E55-41A0-89C6-61911DECCC10}" destId="{844DE321-311D-43A8-AAC0-3988A2B31FF7}" srcOrd="2" destOrd="0" parTransId="{087EBF19-7D3D-4496-9489-E59321D2F37A}" sibTransId="{0628A951-DC8F-4F41-91F2-36CD7186C830}"/>
    <dgm:cxn modelId="{2D0D0C83-6C32-4A04-9663-2C9B53494D66}" type="presOf" srcId="{D6EB8AD9-DDA5-4430-8319-02E14E943402}" destId="{420051E3-F3E8-42F3-9B76-C504C5C2EC19}" srcOrd="0" destOrd="0" presId="urn:microsoft.com/office/officeart/2005/8/layout/vList2"/>
    <dgm:cxn modelId="{49C66DDE-E8C2-4FA5-863F-4095C9878032}" type="presOf" srcId="{844DE321-311D-43A8-AAC0-3988A2B31FF7}" destId="{1FB01251-79C8-4BB9-8F64-4E5D0C660513}" srcOrd="0" destOrd="0" presId="urn:microsoft.com/office/officeart/2005/8/layout/vList2"/>
    <dgm:cxn modelId="{23725E9B-6283-473F-B0C7-0BE9689AA74C}" type="presOf" srcId="{AD40979B-9BA7-485C-97C6-563D1F944100}" destId="{8AFE00FB-D717-4696-9860-DEF80B74462A}" srcOrd="0" destOrd="4" presId="urn:microsoft.com/office/officeart/2005/8/layout/vList2"/>
    <dgm:cxn modelId="{6098B0DB-952D-4538-B361-612AE7724F64}" srcId="{7C61D025-7E55-41A0-89C6-61911DECCC10}" destId="{B0B0C806-447F-41FB-BFA1-8FC962E7450C}" srcOrd="1" destOrd="0" parTransId="{1B50A08A-3F89-48F3-9341-340F0D939D10}" sibTransId="{9015D326-8FF8-462F-A24C-6FDAE6D53F24}"/>
    <dgm:cxn modelId="{391964C8-D91E-4957-903C-F0FB3567B3A4}" type="presOf" srcId="{6F262AFF-B2CF-4AF5-8046-9DCC4CB620F6}" destId="{8AFE00FB-D717-4696-9860-DEF80B74462A}" srcOrd="0" destOrd="2" presId="urn:microsoft.com/office/officeart/2005/8/layout/vList2"/>
    <dgm:cxn modelId="{68CAB24C-1078-4665-B746-B1B3CA315997}" type="presOf" srcId="{B0B0C806-447F-41FB-BFA1-8FC962E7450C}" destId="{ABD1C095-252B-4F24-B4A2-4D08165EA940}" srcOrd="0" destOrd="0" presId="urn:microsoft.com/office/officeart/2005/8/layout/vList2"/>
    <dgm:cxn modelId="{B09DCF8E-8CCF-49FA-9728-9DA46B0DFDF3}" srcId="{B0B0C806-447F-41FB-BFA1-8FC962E7450C}" destId="{0D2394C0-F908-446F-A5FD-EE95C7FF0F78}" srcOrd="3" destOrd="0" parTransId="{A272539E-121E-44FB-8233-F64FC1DFB0BC}" sibTransId="{EE7974C2-C9BA-4987-89F5-786555FE8F95}"/>
    <dgm:cxn modelId="{72DA4DBC-3FC9-4101-9168-5E15FD0BE630}" type="presOf" srcId="{0D2394C0-F908-446F-A5FD-EE95C7FF0F78}" destId="{8AFE00FB-D717-4696-9860-DEF80B74462A}" srcOrd="0" destOrd="3" presId="urn:microsoft.com/office/officeart/2005/8/layout/vList2"/>
    <dgm:cxn modelId="{84D72AB9-DBCE-4D0A-9100-504B568DEC7B}" type="presOf" srcId="{19314F83-CC93-4264-B7D4-0FDBBB2F0059}" destId="{8AFE00FB-D717-4696-9860-DEF80B74462A}" srcOrd="0" destOrd="6" presId="urn:microsoft.com/office/officeart/2005/8/layout/vList2"/>
    <dgm:cxn modelId="{0B2AE2C7-1D3C-47E3-9FCE-73966459269A}" srcId="{B0B0C806-447F-41FB-BFA1-8FC962E7450C}" destId="{7FF36F4B-BA62-49F5-BAE0-919910C2DCBD}" srcOrd="1" destOrd="0" parTransId="{5BA9458C-A2D3-481F-8C64-CE301DFD1769}" sibTransId="{F37AEC8C-63FA-44F7-897B-CCFAF169A2F5}"/>
    <dgm:cxn modelId="{8316DCB2-212C-49E1-9E83-D3F7118F3ACB}" srcId="{844DE321-311D-43A8-AAC0-3988A2B31FF7}" destId="{D6EB8AD9-DDA5-4430-8319-02E14E943402}" srcOrd="0" destOrd="0" parTransId="{2406807B-EDB2-4D0B-B451-AA47BDC1C513}" sibTransId="{7EEDAFBB-A7C0-496A-B2CE-B8E05A47CC27}"/>
    <dgm:cxn modelId="{75E1DF50-14A7-45ED-AF44-1CF29D907065}" type="presOf" srcId="{F18869A3-747F-4DDC-851B-D590BDD3D4E4}" destId="{420051E3-F3E8-42F3-9B76-C504C5C2EC19}" srcOrd="0" destOrd="1" presId="urn:microsoft.com/office/officeart/2005/8/layout/vList2"/>
    <dgm:cxn modelId="{D10D34F1-073F-4C9E-9525-92321E3EF6BE}" type="presOf" srcId="{EB730AF4-EF73-48A6-9293-D3686E6F0BD4}" destId="{8AFE00FB-D717-4696-9860-DEF80B74462A}" srcOrd="0" destOrd="5" presId="urn:microsoft.com/office/officeart/2005/8/layout/vList2"/>
    <dgm:cxn modelId="{968BAB6A-093B-49CB-A479-8572BB793F45}" srcId="{844DE321-311D-43A8-AAC0-3988A2B31FF7}" destId="{F18869A3-747F-4DDC-851B-D590BDD3D4E4}" srcOrd="1" destOrd="0" parTransId="{070CCA61-69BA-4120-BC0E-0C1A1EEBAEF8}" sibTransId="{73A6A8A7-9634-4161-9976-C458FB248BEC}"/>
    <dgm:cxn modelId="{A38FEEE1-0225-441D-BAA2-6EF76914A4FF}" type="presOf" srcId="{7C61D025-7E55-41A0-89C6-61911DECCC10}" destId="{377E51CA-0228-40BE-9FA0-3F1A3E06BA7A}" srcOrd="0" destOrd="0" presId="urn:microsoft.com/office/officeart/2005/8/layout/vList2"/>
    <dgm:cxn modelId="{EE09C12C-7C1C-4F05-BA13-0296B1469948}" srcId="{B0B0C806-447F-41FB-BFA1-8FC962E7450C}" destId="{5C027842-CA44-43FC-B4DC-0D5C576F7F70}" srcOrd="0" destOrd="0" parTransId="{A97CC0DC-CD55-48EB-8E75-13DD4A401437}" sibTransId="{D4AF8537-A8F4-4C9D-83C8-49D3A0B97414}"/>
    <dgm:cxn modelId="{5CFA4438-AA60-4AB9-B536-A15AED139087}" type="presParOf" srcId="{377E51CA-0228-40BE-9FA0-3F1A3E06BA7A}" destId="{A3623E16-DE9E-46E1-A97D-F3C42F8EF511}" srcOrd="0" destOrd="0" presId="urn:microsoft.com/office/officeart/2005/8/layout/vList2"/>
    <dgm:cxn modelId="{B22A128F-B362-4059-A812-3F0C138031F0}" type="presParOf" srcId="{377E51CA-0228-40BE-9FA0-3F1A3E06BA7A}" destId="{7DAD5220-23EC-47EF-BDD0-B3F8A4426F22}" srcOrd="1" destOrd="0" presId="urn:microsoft.com/office/officeart/2005/8/layout/vList2"/>
    <dgm:cxn modelId="{20F4C2E6-64DB-4AD0-BAED-6E9E7F111170}" type="presParOf" srcId="{377E51CA-0228-40BE-9FA0-3F1A3E06BA7A}" destId="{ABD1C095-252B-4F24-B4A2-4D08165EA940}" srcOrd="2" destOrd="0" presId="urn:microsoft.com/office/officeart/2005/8/layout/vList2"/>
    <dgm:cxn modelId="{264ABCBF-D19F-4778-8324-7466AD9A8AE5}" type="presParOf" srcId="{377E51CA-0228-40BE-9FA0-3F1A3E06BA7A}" destId="{8AFE00FB-D717-4696-9860-DEF80B74462A}" srcOrd="3" destOrd="0" presId="urn:microsoft.com/office/officeart/2005/8/layout/vList2"/>
    <dgm:cxn modelId="{70CBA334-A942-41E3-B6DE-5B6A1F91069B}" type="presParOf" srcId="{377E51CA-0228-40BE-9FA0-3F1A3E06BA7A}" destId="{1FB01251-79C8-4BB9-8F64-4E5D0C660513}" srcOrd="4" destOrd="0" presId="urn:microsoft.com/office/officeart/2005/8/layout/vList2"/>
    <dgm:cxn modelId="{A93D0355-12B8-4CEC-9A70-903757294E30}" type="presParOf" srcId="{377E51CA-0228-40BE-9FA0-3F1A3E06BA7A}" destId="{420051E3-F3E8-42F3-9B76-C504C5C2EC19}" srcOrd="5" destOrd="0" presId="urn:microsoft.com/office/officeart/2005/8/layout/vList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A4B90FC-DC97-428F-8CD2-27F4CDF74B3F}" type="doc">
      <dgm:prSet loTypeId="urn:microsoft.com/office/officeart/2005/8/layout/balance1" loCatId="relationship" qsTypeId="urn:microsoft.com/office/officeart/2005/8/quickstyle/simple3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9FA19149-FAF4-4485-9C82-386CC0865DFC}">
      <dgm:prSet phldrT="[Text]"/>
      <dgm:spPr>
        <a:noFill/>
        <a:ln>
          <a:noFill/>
        </a:ln>
      </dgm:spPr>
      <dgm:t>
        <a:bodyPr/>
        <a:lstStyle/>
        <a:p>
          <a:endParaRPr lang="en-US" dirty="0"/>
        </a:p>
      </dgm:t>
    </dgm:pt>
    <dgm:pt modelId="{92B14F0C-BD5D-4B15-A00A-AF1C0492733C}" type="parTrans" cxnId="{D6344295-DB1F-4B41-9234-0B6151B299A4}">
      <dgm:prSet/>
      <dgm:spPr/>
      <dgm:t>
        <a:bodyPr/>
        <a:lstStyle/>
        <a:p>
          <a:endParaRPr lang="en-US"/>
        </a:p>
      </dgm:t>
    </dgm:pt>
    <dgm:pt modelId="{A0A46172-4E16-487C-BD29-D97E0A302409}" type="sibTrans" cxnId="{D6344295-DB1F-4B41-9234-0B6151B299A4}">
      <dgm:prSet/>
      <dgm:spPr/>
      <dgm:t>
        <a:bodyPr/>
        <a:lstStyle/>
        <a:p>
          <a:endParaRPr lang="en-US"/>
        </a:p>
      </dgm:t>
    </dgm:pt>
    <dgm:pt modelId="{A6CA16F7-5D6C-4FBA-A68A-34F7D56D0A29}">
      <dgm:prSet phldrT="[Text]"/>
      <dgm:spPr/>
      <dgm:t>
        <a:bodyPr/>
        <a:lstStyle/>
        <a:p>
          <a:r>
            <a:rPr lang="en-US" dirty="0" smtClean="0"/>
            <a:t>mathematical simplicity</a:t>
          </a:r>
          <a:endParaRPr lang="en-US" dirty="0"/>
        </a:p>
      </dgm:t>
    </dgm:pt>
    <dgm:pt modelId="{285EADAC-67E1-4223-949B-64EAF540E9FB}" type="parTrans" cxnId="{27147C3B-05FB-47F9-8299-288648E262A9}">
      <dgm:prSet/>
      <dgm:spPr/>
      <dgm:t>
        <a:bodyPr/>
        <a:lstStyle/>
        <a:p>
          <a:endParaRPr lang="en-US"/>
        </a:p>
      </dgm:t>
    </dgm:pt>
    <dgm:pt modelId="{9B0A0904-CA93-400D-A4C6-61ACC5BDA010}" type="sibTrans" cxnId="{27147C3B-05FB-47F9-8299-288648E262A9}">
      <dgm:prSet/>
      <dgm:spPr/>
      <dgm:t>
        <a:bodyPr/>
        <a:lstStyle/>
        <a:p>
          <a:endParaRPr lang="en-US"/>
        </a:p>
      </dgm:t>
    </dgm:pt>
    <dgm:pt modelId="{B470FDCA-094F-4BA0-9726-8EDE9609AB71}">
      <dgm:prSet phldrT="[Text]"/>
      <dgm:spPr/>
      <dgm:t>
        <a:bodyPr/>
        <a:lstStyle/>
        <a:p>
          <a:r>
            <a:rPr lang="en-US" dirty="0" smtClean="0"/>
            <a:t>(potential) applicability</a:t>
          </a:r>
          <a:endParaRPr lang="en-US" dirty="0"/>
        </a:p>
      </dgm:t>
    </dgm:pt>
    <dgm:pt modelId="{0103C7DA-54F5-4BF2-BDFA-FB8BD4AD1874}" type="parTrans" cxnId="{19CE61D8-8307-4AC8-A020-76B39B38BCFF}">
      <dgm:prSet/>
      <dgm:spPr/>
      <dgm:t>
        <a:bodyPr/>
        <a:lstStyle/>
        <a:p>
          <a:endParaRPr lang="en-US"/>
        </a:p>
      </dgm:t>
    </dgm:pt>
    <dgm:pt modelId="{31D3326F-6894-405E-9698-EBFA3957DE75}" type="sibTrans" cxnId="{19CE61D8-8307-4AC8-A020-76B39B38BCFF}">
      <dgm:prSet/>
      <dgm:spPr/>
      <dgm:t>
        <a:bodyPr/>
        <a:lstStyle/>
        <a:p>
          <a:endParaRPr lang="en-US"/>
        </a:p>
      </dgm:t>
    </dgm:pt>
    <dgm:pt modelId="{16189099-2BDF-4DA8-ACE6-5B7B180285A1}">
      <dgm:prSet phldrT="[Text]"/>
      <dgm:spPr>
        <a:noFill/>
        <a:ln>
          <a:noFill/>
        </a:ln>
      </dgm:spPr>
      <dgm:t>
        <a:bodyPr/>
        <a:lstStyle/>
        <a:p>
          <a:endParaRPr lang="en-US" dirty="0"/>
        </a:p>
      </dgm:t>
    </dgm:pt>
    <dgm:pt modelId="{1C113396-5C92-4E97-B0C8-8DBC2CF4661D}" type="sibTrans" cxnId="{D44AC0EF-8571-462D-9C1E-D019EF72FB44}">
      <dgm:prSet/>
      <dgm:spPr/>
      <dgm:t>
        <a:bodyPr/>
        <a:lstStyle/>
        <a:p>
          <a:endParaRPr lang="en-US"/>
        </a:p>
      </dgm:t>
    </dgm:pt>
    <dgm:pt modelId="{9E0145FD-CB21-4A00-9001-CB414AA917EB}" type="parTrans" cxnId="{D44AC0EF-8571-462D-9C1E-D019EF72FB44}">
      <dgm:prSet/>
      <dgm:spPr/>
      <dgm:t>
        <a:bodyPr/>
        <a:lstStyle/>
        <a:p>
          <a:endParaRPr lang="en-US"/>
        </a:p>
      </dgm:t>
    </dgm:pt>
    <dgm:pt modelId="{0C95599C-7B76-42E0-8852-37A6424DBF44}" type="pres">
      <dgm:prSet presAssocID="{9A4B90FC-DC97-428F-8CD2-27F4CDF74B3F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A33BD3E-3FF0-40AB-88B1-C7D4D4706EFD}" type="pres">
      <dgm:prSet presAssocID="{9A4B90FC-DC97-428F-8CD2-27F4CDF74B3F}" presName="dummyMaxCanvas" presStyleCnt="0"/>
      <dgm:spPr/>
    </dgm:pt>
    <dgm:pt modelId="{D38C013D-9A6F-4FD9-B32A-1A6493EAD237}" type="pres">
      <dgm:prSet presAssocID="{9A4B90FC-DC97-428F-8CD2-27F4CDF74B3F}" presName="parentComposite" presStyleCnt="0"/>
      <dgm:spPr/>
    </dgm:pt>
    <dgm:pt modelId="{CA99AFC7-CA93-4B54-8FE4-8926D3F37A10}" type="pres">
      <dgm:prSet presAssocID="{9A4B90FC-DC97-428F-8CD2-27F4CDF74B3F}" presName="parent1" presStyleLbl="alignAccFollowNode1" presStyleIdx="0" presStyleCnt="4" custLinFactY="187500" custLinFactNeighborX="-80903" custLinFactNeighborY="200000">
        <dgm:presLayoutVars>
          <dgm:chMax val="4"/>
        </dgm:presLayoutVars>
      </dgm:prSet>
      <dgm:spPr/>
      <dgm:t>
        <a:bodyPr/>
        <a:lstStyle/>
        <a:p>
          <a:endParaRPr lang="en-US"/>
        </a:p>
      </dgm:t>
    </dgm:pt>
    <dgm:pt modelId="{8FED5913-02F5-4FB3-8E43-6B70CE96975B}" type="pres">
      <dgm:prSet presAssocID="{9A4B90FC-DC97-428F-8CD2-27F4CDF74B3F}" presName="parent2" presStyleLbl="alignAccFollowNode1" presStyleIdx="1" presStyleCnt="4" custLinFactX="-100000" custLinFactY="200000" custLinFactNeighborX="-146181" custLinFactNeighborY="206250">
        <dgm:presLayoutVars>
          <dgm:chMax val="4"/>
        </dgm:presLayoutVars>
      </dgm:prSet>
      <dgm:spPr/>
      <dgm:t>
        <a:bodyPr/>
        <a:lstStyle/>
        <a:p>
          <a:endParaRPr lang="en-US"/>
        </a:p>
      </dgm:t>
    </dgm:pt>
    <dgm:pt modelId="{20ECA48D-7014-40C1-BE93-2F99AA44F97A}" type="pres">
      <dgm:prSet presAssocID="{9A4B90FC-DC97-428F-8CD2-27F4CDF74B3F}" presName="childrenComposite" presStyleCnt="0"/>
      <dgm:spPr/>
    </dgm:pt>
    <dgm:pt modelId="{3C82528C-9330-49FF-88D4-3E02FF2C5CAE}" type="pres">
      <dgm:prSet presAssocID="{9A4B90FC-DC97-428F-8CD2-27F4CDF74B3F}" presName="dummyMaxCanvas_ChildArea" presStyleCnt="0"/>
      <dgm:spPr/>
    </dgm:pt>
    <dgm:pt modelId="{95290221-4646-4773-B892-9B7DDBAD54D7}" type="pres">
      <dgm:prSet presAssocID="{9A4B90FC-DC97-428F-8CD2-27F4CDF74B3F}" presName="fulcrum" presStyleLbl="alignAccFollowNode1" presStyleIdx="2" presStyleCnt="4"/>
      <dgm:spPr/>
    </dgm:pt>
    <dgm:pt modelId="{391EE759-E5AD-4DE4-BF32-68D95AC2B36E}" type="pres">
      <dgm:prSet presAssocID="{9A4B90FC-DC97-428F-8CD2-27F4CDF74B3F}" presName="balance_11" presStyleLbl="alignAccFollowNode1" presStyleIdx="3" presStyleCnt="4" custScaleX="150000" custScaleY="57894" custLinFactNeighborY="14063">
        <dgm:presLayoutVars>
          <dgm:bulletEnabled val="1"/>
        </dgm:presLayoutVars>
      </dgm:prSet>
      <dgm:spPr/>
    </dgm:pt>
    <dgm:pt modelId="{7962EC74-6DC5-45B0-AC61-6056C207F5BA}" type="pres">
      <dgm:prSet presAssocID="{9A4B90FC-DC97-428F-8CD2-27F4CDF74B3F}" presName="left_11_1" presStyleLbl="node1" presStyleIdx="0" presStyleCnt="2" custScaleX="131249" custScaleY="46455" custLinFactNeighborX="-49653" custLinFactNeighborY="314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FB3FDE-44EC-48FB-BED0-097D2900A658}" type="pres">
      <dgm:prSet presAssocID="{9A4B90FC-DC97-428F-8CD2-27F4CDF74B3F}" presName="right_11_1" presStyleLbl="node1" presStyleIdx="1" presStyleCnt="2" custScaleX="144444" custScaleY="46455" custLinFactNeighborX="48264" custLinFactNeighborY="314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9CE61D8-8307-4AC8-A020-76B39B38BCFF}" srcId="{16189099-2BDF-4DA8-ACE6-5B7B180285A1}" destId="{B470FDCA-094F-4BA0-9726-8EDE9609AB71}" srcOrd="0" destOrd="0" parTransId="{0103C7DA-54F5-4BF2-BDFA-FB8BD4AD1874}" sibTransId="{31D3326F-6894-405E-9698-EBFA3957DE75}"/>
    <dgm:cxn modelId="{5203EA03-26CB-4B50-8644-2782B485DD40}" type="presOf" srcId="{A6CA16F7-5D6C-4FBA-A68A-34F7D56D0A29}" destId="{7962EC74-6DC5-45B0-AC61-6056C207F5BA}" srcOrd="0" destOrd="0" presId="urn:microsoft.com/office/officeart/2005/8/layout/balance1"/>
    <dgm:cxn modelId="{B1CF2F06-3FA4-4822-8A60-1BE9A79B9467}" type="presOf" srcId="{B470FDCA-094F-4BA0-9726-8EDE9609AB71}" destId="{5BFB3FDE-44EC-48FB-BED0-097D2900A658}" srcOrd="0" destOrd="0" presId="urn:microsoft.com/office/officeart/2005/8/layout/balance1"/>
    <dgm:cxn modelId="{D44AC0EF-8571-462D-9C1E-D019EF72FB44}" srcId="{9A4B90FC-DC97-428F-8CD2-27F4CDF74B3F}" destId="{16189099-2BDF-4DA8-ACE6-5B7B180285A1}" srcOrd="1" destOrd="0" parTransId="{9E0145FD-CB21-4A00-9001-CB414AA917EB}" sibTransId="{1C113396-5C92-4E97-B0C8-8DBC2CF4661D}"/>
    <dgm:cxn modelId="{ACDC3A6D-1707-43DD-9026-D67609874BE6}" type="presOf" srcId="{16189099-2BDF-4DA8-ACE6-5B7B180285A1}" destId="{8FED5913-02F5-4FB3-8E43-6B70CE96975B}" srcOrd="0" destOrd="0" presId="urn:microsoft.com/office/officeart/2005/8/layout/balance1"/>
    <dgm:cxn modelId="{27147C3B-05FB-47F9-8299-288648E262A9}" srcId="{9FA19149-FAF4-4485-9C82-386CC0865DFC}" destId="{A6CA16F7-5D6C-4FBA-A68A-34F7D56D0A29}" srcOrd="0" destOrd="0" parTransId="{285EADAC-67E1-4223-949B-64EAF540E9FB}" sibTransId="{9B0A0904-CA93-400D-A4C6-61ACC5BDA010}"/>
    <dgm:cxn modelId="{D6344295-DB1F-4B41-9234-0B6151B299A4}" srcId="{9A4B90FC-DC97-428F-8CD2-27F4CDF74B3F}" destId="{9FA19149-FAF4-4485-9C82-386CC0865DFC}" srcOrd="0" destOrd="0" parTransId="{92B14F0C-BD5D-4B15-A00A-AF1C0492733C}" sibTransId="{A0A46172-4E16-487C-BD29-D97E0A302409}"/>
    <dgm:cxn modelId="{87608566-035A-488F-9105-DACD16F95DC8}" type="presOf" srcId="{9FA19149-FAF4-4485-9C82-386CC0865DFC}" destId="{CA99AFC7-CA93-4B54-8FE4-8926D3F37A10}" srcOrd="0" destOrd="0" presId="urn:microsoft.com/office/officeart/2005/8/layout/balance1"/>
    <dgm:cxn modelId="{0F94602B-3FBD-4DB8-B107-B8DF5FD20073}" type="presOf" srcId="{9A4B90FC-DC97-428F-8CD2-27F4CDF74B3F}" destId="{0C95599C-7B76-42E0-8852-37A6424DBF44}" srcOrd="0" destOrd="0" presId="urn:microsoft.com/office/officeart/2005/8/layout/balance1"/>
    <dgm:cxn modelId="{72A733D8-C9A9-4117-8224-375A16E1B030}" type="presParOf" srcId="{0C95599C-7B76-42E0-8852-37A6424DBF44}" destId="{AA33BD3E-3FF0-40AB-88B1-C7D4D4706EFD}" srcOrd="0" destOrd="0" presId="urn:microsoft.com/office/officeart/2005/8/layout/balance1"/>
    <dgm:cxn modelId="{9ECAF4A6-5EEB-40C6-9B2F-A1B1B399CB81}" type="presParOf" srcId="{0C95599C-7B76-42E0-8852-37A6424DBF44}" destId="{D38C013D-9A6F-4FD9-B32A-1A6493EAD237}" srcOrd="1" destOrd="0" presId="urn:microsoft.com/office/officeart/2005/8/layout/balance1"/>
    <dgm:cxn modelId="{A9578126-E8C6-4E35-B41D-7E8F7935D6BB}" type="presParOf" srcId="{D38C013D-9A6F-4FD9-B32A-1A6493EAD237}" destId="{CA99AFC7-CA93-4B54-8FE4-8926D3F37A10}" srcOrd="0" destOrd="0" presId="urn:microsoft.com/office/officeart/2005/8/layout/balance1"/>
    <dgm:cxn modelId="{95E37FC3-11B3-49C2-8809-B0A1F4705953}" type="presParOf" srcId="{D38C013D-9A6F-4FD9-B32A-1A6493EAD237}" destId="{8FED5913-02F5-4FB3-8E43-6B70CE96975B}" srcOrd="1" destOrd="0" presId="urn:microsoft.com/office/officeart/2005/8/layout/balance1"/>
    <dgm:cxn modelId="{DA0F6C4C-619B-4A0F-BB95-61B8B1CBF689}" type="presParOf" srcId="{0C95599C-7B76-42E0-8852-37A6424DBF44}" destId="{20ECA48D-7014-40C1-BE93-2F99AA44F97A}" srcOrd="2" destOrd="0" presId="urn:microsoft.com/office/officeart/2005/8/layout/balance1"/>
    <dgm:cxn modelId="{B8C29550-FB52-4EAB-A4EF-F17DA2BDC1E8}" type="presParOf" srcId="{20ECA48D-7014-40C1-BE93-2F99AA44F97A}" destId="{3C82528C-9330-49FF-88D4-3E02FF2C5CAE}" srcOrd="0" destOrd="0" presId="urn:microsoft.com/office/officeart/2005/8/layout/balance1"/>
    <dgm:cxn modelId="{11D127CA-82F6-46DD-AD06-246492C3623E}" type="presParOf" srcId="{20ECA48D-7014-40C1-BE93-2F99AA44F97A}" destId="{95290221-4646-4773-B892-9B7DDBAD54D7}" srcOrd="1" destOrd="0" presId="urn:microsoft.com/office/officeart/2005/8/layout/balance1"/>
    <dgm:cxn modelId="{62138DEB-EACE-46C7-88E3-AD905C25747C}" type="presParOf" srcId="{20ECA48D-7014-40C1-BE93-2F99AA44F97A}" destId="{391EE759-E5AD-4DE4-BF32-68D95AC2B36E}" srcOrd="2" destOrd="0" presId="urn:microsoft.com/office/officeart/2005/8/layout/balance1"/>
    <dgm:cxn modelId="{1603F4C8-DE17-4331-847C-D9AA2FBD1D51}" type="presParOf" srcId="{20ECA48D-7014-40C1-BE93-2F99AA44F97A}" destId="{7962EC74-6DC5-45B0-AC61-6056C207F5BA}" srcOrd="3" destOrd="0" presId="urn:microsoft.com/office/officeart/2005/8/layout/balance1"/>
    <dgm:cxn modelId="{E5972CAB-73CE-41E9-9F19-2A7D4A40F127}" type="presParOf" srcId="{20ECA48D-7014-40C1-BE93-2F99AA44F97A}" destId="{5BFB3FDE-44EC-48FB-BED0-097D2900A658}" srcOrd="4" destOrd="0" presId="urn:microsoft.com/office/officeart/2005/8/layout/balance1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B03C41E-5E9A-4B93-8413-37FF16EB3CF9}" type="doc">
      <dgm:prSet loTypeId="urn:microsoft.com/office/officeart/2005/8/layout/h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D0E4D23-B1FD-423D-9D1D-FDAC69AD440A}">
      <dgm:prSet/>
      <dgm:spPr/>
      <dgm:t>
        <a:bodyPr/>
        <a:lstStyle/>
        <a:p>
          <a:pPr rtl="0"/>
          <a:r>
            <a:rPr lang="en-US" dirty="0" err="1" smtClean="0"/>
            <a:t>Coalgebraic</a:t>
          </a:r>
          <a:r>
            <a:rPr lang="en-US" dirty="0" smtClean="0"/>
            <a:t> theory of </a:t>
          </a:r>
          <a:r>
            <a:rPr lang="en-US" b="1" dirty="0" smtClean="0">
              <a:solidFill>
                <a:schemeClr val="accent6">
                  <a:lumMod val="60000"/>
                  <a:lumOff val="40000"/>
                </a:schemeClr>
              </a:solidFill>
            </a:rPr>
            <a:t>traces</a:t>
          </a:r>
          <a:r>
            <a:rPr lang="en-US" dirty="0" smtClean="0"/>
            <a:t> and </a:t>
          </a:r>
          <a:r>
            <a:rPr lang="en-US" b="1" dirty="0" smtClean="0">
              <a:solidFill>
                <a:schemeClr val="accent6">
                  <a:lumMod val="60000"/>
                  <a:lumOff val="40000"/>
                </a:schemeClr>
              </a:solidFill>
            </a:rPr>
            <a:t>simulations</a:t>
          </a:r>
          <a:r>
            <a:rPr lang="en-US" dirty="0" smtClean="0"/>
            <a:t> (Ch. 2-3)</a:t>
          </a:r>
          <a:endParaRPr lang="en-US" b="1" dirty="0"/>
        </a:p>
      </dgm:t>
    </dgm:pt>
    <dgm:pt modelId="{AFFBAF12-E260-4A40-A4F9-8F3E0C1DFC68}" type="parTrans" cxnId="{64E03DCE-DB84-4F56-9A9B-1D3837241363}">
      <dgm:prSet/>
      <dgm:spPr/>
      <dgm:t>
        <a:bodyPr/>
        <a:lstStyle/>
        <a:p>
          <a:endParaRPr lang="en-US"/>
        </a:p>
      </dgm:t>
    </dgm:pt>
    <dgm:pt modelId="{5E93753D-533F-4AF3-87DA-2381CF6932B2}" type="sibTrans" cxnId="{64E03DCE-DB84-4F56-9A9B-1D3837241363}">
      <dgm:prSet/>
      <dgm:spPr/>
      <dgm:t>
        <a:bodyPr/>
        <a:lstStyle/>
        <a:p>
          <a:endParaRPr lang="en-US"/>
        </a:p>
      </dgm:t>
    </dgm:pt>
    <dgm:pt modelId="{E99F1251-CCEF-4858-A65E-21B8C5FA72C2}">
      <dgm:prSet/>
      <dgm:spPr/>
      <dgm:t>
        <a:bodyPr/>
        <a:lstStyle/>
        <a:p>
          <a:pPr rtl="0"/>
          <a:r>
            <a:rPr lang="en-US" dirty="0" smtClean="0"/>
            <a:t>via </a:t>
          </a:r>
          <a:r>
            <a:rPr lang="en-US" dirty="0" err="1" smtClean="0"/>
            <a:t>coalgebras</a:t>
          </a:r>
          <a:r>
            <a:rPr lang="en-US" dirty="0" smtClean="0"/>
            <a:t> in a </a:t>
          </a:r>
          <a:r>
            <a:rPr lang="en-US" b="1" dirty="0" err="1" smtClean="0"/>
            <a:t>Kleisli</a:t>
          </a:r>
          <a:r>
            <a:rPr lang="en-US" b="1" dirty="0" smtClean="0"/>
            <a:t> category</a:t>
          </a:r>
          <a:endParaRPr lang="en-US" dirty="0"/>
        </a:p>
      </dgm:t>
    </dgm:pt>
    <dgm:pt modelId="{9AAD913E-AACF-4542-8E9E-29D81B103FAD}" type="parTrans" cxnId="{2B29B72D-FDB1-4140-A58B-D8A4F41DF5B5}">
      <dgm:prSet/>
      <dgm:spPr/>
      <dgm:t>
        <a:bodyPr/>
        <a:lstStyle/>
        <a:p>
          <a:endParaRPr lang="en-US"/>
        </a:p>
      </dgm:t>
    </dgm:pt>
    <dgm:pt modelId="{980E5CC9-D06D-40B8-A522-069FA39A312C}" type="sibTrans" cxnId="{2B29B72D-FDB1-4140-A58B-D8A4F41DF5B5}">
      <dgm:prSet/>
      <dgm:spPr/>
      <dgm:t>
        <a:bodyPr/>
        <a:lstStyle/>
        <a:p>
          <a:endParaRPr lang="en-US"/>
        </a:p>
      </dgm:t>
    </dgm:pt>
    <dgm:pt modelId="{3809D74D-FF46-47C1-BB5D-A6A454A8F651}">
      <dgm:prSet/>
      <dgm:spPr/>
      <dgm:t>
        <a:bodyPr/>
        <a:lstStyle/>
        <a:p>
          <a:pPr rtl="0"/>
          <a:r>
            <a:rPr lang="en-US" dirty="0" smtClean="0"/>
            <a:t>apply to both</a:t>
          </a:r>
          <a:endParaRPr lang="en-US" dirty="0"/>
        </a:p>
      </dgm:t>
    </dgm:pt>
    <dgm:pt modelId="{808466D7-D6FD-401A-B5C4-BB76CD8D11DC}" type="parTrans" cxnId="{C7B95283-8506-4B64-83E3-283DBA37D1A2}">
      <dgm:prSet/>
      <dgm:spPr/>
      <dgm:t>
        <a:bodyPr/>
        <a:lstStyle/>
        <a:p>
          <a:endParaRPr lang="en-US"/>
        </a:p>
      </dgm:t>
    </dgm:pt>
    <dgm:pt modelId="{E0E14EB5-7A94-4544-9616-51AC3800A73A}" type="sibTrans" cxnId="{C7B95283-8506-4B64-83E3-283DBA37D1A2}">
      <dgm:prSet/>
      <dgm:spPr/>
      <dgm:t>
        <a:bodyPr/>
        <a:lstStyle/>
        <a:p>
          <a:endParaRPr lang="en-US"/>
        </a:p>
      </dgm:t>
    </dgm:pt>
    <dgm:pt modelId="{09F128A4-4FDA-44BB-A4FA-296F9A9EA09F}">
      <dgm:prSet/>
      <dgm:spPr/>
      <dgm:t>
        <a:bodyPr/>
        <a:lstStyle/>
        <a:p>
          <a:pPr rtl="0"/>
          <a:r>
            <a:rPr lang="en-US" dirty="0" smtClean="0"/>
            <a:t>case study: probabilistic anonymity (Ch. 4)</a:t>
          </a:r>
          <a:endParaRPr lang="en-US" dirty="0"/>
        </a:p>
      </dgm:t>
    </dgm:pt>
    <dgm:pt modelId="{6A81E07D-6A5C-43FD-B2E9-24DE1E2B7C29}" type="parTrans" cxnId="{03DABF05-BACF-40EA-B884-606F8AFB361E}">
      <dgm:prSet/>
      <dgm:spPr/>
      <dgm:t>
        <a:bodyPr/>
        <a:lstStyle/>
        <a:p>
          <a:endParaRPr lang="en-US"/>
        </a:p>
      </dgm:t>
    </dgm:pt>
    <dgm:pt modelId="{43438F8C-FEE8-4970-8464-34ACB1E445B1}" type="sibTrans" cxnId="{03DABF05-BACF-40EA-B884-606F8AFB361E}">
      <dgm:prSet/>
      <dgm:spPr/>
      <dgm:t>
        <a:bodyPr/>
        <a:lstStyle/>
        <a:p>
          <a:endParaRPr lang="en-US"/>
        </a:p>
      </dgm:t>
    </dgm:pt>
    <dgm:pt modelId="{C31DE4C3-B739-4E0F-B4E4-D6BDA8F67591}">
      <dgm:prSet/>
      <dgm:spPr/>
      <dgm:t>
        <a:bodyPr/>
        <a:lstStyle/>
        <a:p>
          <a:pPr rtl="0"/>
          <a:r>
            <a:rPr lang="en-US" b="1" dirty="0" smtClean="0">
              <a:solidFill>
                <a:schemeClr val="accent6">
                  <a:lumMod val="60000"/>
                  <a:lumOff val="40000"/>
                </a:schemeClr>
              </a:solidFill>
            </a:rPr>
            <a:t>Concurrency</a:t>
          </a:r>
          <a:r>
            <a:rPr lang="en-US" dirty="0" smtClean="0"/>
            <a:t> in </a:t>
          </a:r>
          <a:r>
            <a:rPr lang="en-US" dirty="0" err="1" smtClean="0"/>
            <a:t>coalgebras</a:t>
          </a:r>
          <a:r>
            <a:rPr lang="en-US" dirty="0" smtClean="0"/>
            <a:t> (Ch. 5)</a:t>
          </a:r>
          <a:endParaRPr lang="en-US" dirty="0"/>
        </a:p>
      </dgm:t>
    </dgm:pt>
    <dgm:pt modelId="{8B63E1E5-F2EB-408D-A3AC-CEC149AABFB0}" type="parTrans" cxnId="{C64A5938-3D5C-43B5-A032-ABDF7699103F}">
      <dgm:prSet/>
      <dgm:spPr/>
      <dgm:t>
        <a:bodyPr/>
        <a:lstStyle/>
        <a:p>
          <a:endParaRPr lang="en-US"/>
        </a:p>
      </dgm:t>
    </dgm:pt>
    <dgm:pt modelId="{C0C95248-AEC5-411D-9E33-011183AFFEFA}" type="sibTrans" cxnId="{C64A5938-3D5C-43B5-A032-ABDF7699103F}">
      <dgm:prSet/>
      <dgm:spPr/>
      <dgm:t>
        <a:bodyPr/>
        <a:lstStyle/>
        <a:p>
          <a:endParaRPr lang="en-US"/>
        </a:p>
      </dgm:t>
    </dgm:pt>
    <dgm:pt modelId="{316186FD-10DD-4DA5-9965-907DD7B71557}">
      <dgm:prSet/>
      <dgm:spPr/>
      <dgm:t>
        <a:bodyPr/>
        <a:lstStyle/>
        <a:p>
          <a:pPr rtl="0"/>
          <a:r>
            <a:rPr lang="en-US" dirty="0" smtClean="0"/>
            <a:t>the </a:t>
          </a:r>
          <a:r>
            <a:rPr lang="en-US" b="1" dirty="0" smtClean="0"/>
            <a:t>microcosm principle </a:t>
          </a:r>
          <a:r>
            <a:rPr lang="en-US" dirty="0" smtClean="0"/>
            <a:t>appears</a:t>
          </a:r>
          <a:endParaRPr lang="en-US" dirty="0"/>
        </a:p>
      </dgm:t>
    </dgm:pt>
    <dgm:pt modelId="{072C539F-498A-461C-9236-8CB95DBCE79B}" type="parTrans" cxnId="{39B82484-1D92-4FDA-9171-9688A9757279}">
      <dgm:prSet/>
      <dgm:spPr/>
      <dgm:t>
        <a:bodyPr/>
        <a:lstStyle/>
        <a:p>
          <a:endParaRPr lang="en-US"/>
        </a:p>
      </dgm:t>
    </dgm:pt>
    <dgm:pt modelId="{98F16D3F-3D20-4E2A-8BEF-FD6FF82C7D1D}" type="sibTrans" cxnId="{39B82484-1D92-4FDA-9171-9688A9757279}">
      <dgm:prSet/>
      <dgm:spPr/>
      <dgm:t>
        <a:bodyPr/>
        <a:lstStyle/>
        <a:p>
          <a:endParaRPr lang="en-US"/>
        </a:p>
      </dgm:t>
    </dgm:pt>
    <dgm:pt modelId="{4780CD83-E3AA-4F60-8CEE-119B37F160DE}">
      <dgm:prSet/>
      <dgm:spPr/>
      <dgm:t>
        <a:bodyPr/>
        <a:lstStyle/>
        <a:p>
          <a:pPr rtl="0"/>
          <a:r>
            <a:rPr lang="en-US" b="1" dirty="0" smtClean="0"/>
            <a:t>non-determinism</a:t>
          </a:r>
          <a:endParaRPr lang="en-US" b="1" dirty="0"/>
        </a:p>
      </dgm:t>
    </dgm:pt>
    <dgm:pt modelId="{EBDF079E-64FB-4F89-A2C5-BCD248591B52}" type="parTrans" cxnId="{BD7907CE-9CD0-4BCA-870D-507F05732D43}">
      <dgm:prSet/>
      <dgm:spPr/>
      <dgm:t>
        <a:bodyPr/>
        <a:lstStyle/>
        <a:p>
          <a:endParaRPr lang="en-US"/>
        </a:p>
      </dgm:t>
    </dgm:pt>
    <dgm:pt modelId="{7A2A8394-ABB0-4229-BAC3-1722B0065148}" type="sibTrans" cxnId="{BD7907CE-9CD0-4BCA-870D-507F05732D43}">
      <dgm:prSet/>
      <dgm:spPr/>
      <dgm:t>
        <a:bodyPr/>
        <a:lstStyle/>
        <a:p>
          <a:endParaRPr lang="en-US"/>
        </a:p>
      </dgm:t>
    </dgm:pt>
    <dgm:pt modelId="{04143863-1741-42E0-8442-DE70AB1F454D}">
      <dgm:prSet/>
      <dgm:spPr/>
      <dgm:t>
        <a:bodyPr/>
        <a:lstStyle/>
        <a:p>
          <a:pPr rtl="0"/>
          <a:r>
            <a:rPr lang="en-US" b="1" dirty="0" smtClean="0"/>
            <a:t>probability</a:t>
          </a:r>
          <a:endParaRPr lang="en-US" b="1" dirty="0"/>
        </a:p>
      </dgm:t>
    </dgm:pt>
    <dgm:pt modelId="{12EB3AEE-EFB5-4A35-ABE0-6FF8DAD3AB51}" type="parTrans" cxnId="{4F8BDCB4-95EA-4B73-BCAB-FC41D052B758}">
      <dgm:prSet/>
      <dgm:spPr/>
      <dgm:t>
        <a:bodyPr/>
        <a:lstStyle/>
        <a:p>
          <a:endParaRPr lang="en-US"/>
        </a:p>
      </dgm:t>
    </dgm:pt>
    <dgm:pt modelId="{8DFFE6F6-E5B4-474B-B652-5ABB8AE0799A}" type="sibTrans" cxnId="{4F8BDCB4-95EA-4B73-BCAB-FC41D052B758}">
      <dgm:prSet/>
      <dgm:spPr/>
      <dgm:t>
        <a:bodyPr/>
        <a:lstStyle/>
        <a:p>
          <a:endParaRPr lang="en-US"/>
        </a:p>
      </dgm:t>
    </dgm:pt>
    <dgm:pt modelId="{06A135FE-D36A-4556-BE67-00F8B4D917E8}" type="pres">
      <dgm:prSet presAssocID="{AB03C41E-5E9A-4B93-8413-37FF16EB3CF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8581108-509F-4D34-9D45-9EEF773E74A0}" type="pres">
      <dgm:prSet presAssocID="{3D0E4D23-B1FD-423D-9D1D-FDAC69AD440A}" presName="composite" presStyleCnt="0"/>
      <dgm:spPr/>
    </dgm:pt>
    <dgm:pt modelId="{58A0C34A-4E9C-45A9-8EBC-348C673064F3}" type="pres">
      <dgm:prSet presAssocID="{3D0E4D23-B1FD-423D-9D1D-FDAC69AD440A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3DE550-6CB4-42DE-BDB9-C8B718C16C70}" type="pres">
      <dgm:prSet presAssocID="{3D0E4D23-B1FD-423D-9D1D-FDAC69AD440A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8DC9B4-5149-45EE-9B24-0FC95ED311CA}" type="pres">
      <dgm:prSet presAssocID="{5E93753D-533F-4AF3-87DA-2381CF6932B2}" presName="space" presStyleCnt="0"/>
      <dgm:spPr/>
    </dgm:pt>
    <dgm:pt modelId="{9E02177E-B1E9-48C7-8342-AC0B60FA9189}" type="pres">
      <dgm:prSet presAssocID="{C31DE4C3-B739-4E0F-B4E4-D6BDA8F67591}" presName="composite" presStyleCnt="0"/>
      <dgm:spPr/>
    </dgm:pt>
    <dgm:pt modelId="{F93DDA99-BA60-43CB-A1CA-9084AC7DF95F}" type="pres">
      <dgm:prSet presAssocID="{C31DE4C3-B739-4E0F-B4E4-D6BDA8F67591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1AE196-65A1-4855-BF55-7F2AD35BE707}" type="pres">
      <dgm:prSet presAssocID="{C31DE4C3-B739-4E0F-B4E4-D6BDA8F67591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01EA257-D7B3-4CA0-A26F-65005CF4B509}" type="presOf" srcId="{3D0E4D23-B1FD-423D-9D1D-FDAC69AD440A}" destId="{58A0C34A-4E9C-45A9-8EBC-348C673064F3}" srcOrd="0" destOrd="0" presId="urn:microsoft.com/office/officeart/2005/8/layout/hList1"/>
    <dgm:cxn modelId="{BD7907CE-9CD0-4BCA-870D-507F05732D43}" srcId="{3809D74D-FF46-47C1-BB5D-A6A454A8F651}" destId="{4780CD83-E3AA-4F60-8CEE-119B37F160DE}" srcOrd="0" destOrd="0" parTransId="{EBDF079E-64FB-4F89-A2C5-BCD248591B52}" sibTransId="{7A2A8394-ABB0-4229-BAC3-1722B0065148}"/>
    <dgm:cxn modelId="{5E5EB679-D611-40BC-AE4E-B9180B77381A}" type="presOf" srcId="{09F128A4-4FDA-44BB-A4FA-296F9A9EA09F}" destId="{2D3DE550-6CB4-42DE-BDB9-C8B718C16C70}" srcOrd="0" destOrd="4" presId="urn:microsoft.com/office/officeart/2005/8/layout/hList1"/>
    <dgm:cxn modelId="{278830B5-E5E4-4E2E-9FF4-DA21DF80FA35}" type="presOf" srcId="{316186FD-10DD-4DA5-9965-907DD7B71557}" destId="{311AE196-65A1-4855-BF55-7F2AD35BE707}" srcOrd="0" destOrd="0" presId="urn:microsoft.com/office/officeart/2005/8/layout/hList1"/>
    <dgm:cxn modelId="{7024BADA-791B-41A0-AB03-B3F583CD6B1B}" type="presOf" srcId="{4780CD83-E3AA-4F60-8CEE-119B37F160DE}" destId="{2D3DE550-6CB4-42DE-BDB9-C8B718C16C70}" srcOrd="0" destOrd="2" presId="urn:microsoft.com/office/officeart/2005/8/layout/hList1"/>
    <dgm:cxn modelId="{39B82484-1D92-4FDA-9171-9688A9757279}" srcId="{C31DE4C3-B739-4E0F-B4E4-D6BDA8F67591}" destId="{316186FD-10DD-4DA5-9965-907DD7B71557}" srcOrd="0" destOrd="0" parTransId="{072C539F-498A-461C-9236-8CB95DBCE79B}" sibTransId="{98F16D3F-3D20-4E2A-8BEF-FD6FF82C7D1D}"/>
    <dgm:cxn modelId="{2B29B72D-FDB1-4140-A58B-D8A4F41DF5B5}" srcId="{3D0E4D23-B1FD-423D-9D1D-FDAC69AD440A}" destId="{E99F1251-CCEF-4858-A65E-21B8C5FA72C2}" srcOrd="0" destOrd="0" parTransId="{9AAD913E-AACF-4542-8E9E-29D81B103FAD}" sibTransId="{980E5CC9-D06D-40B8-A522-069FA39A312C}"/>
    <dgm:cxn modelId="{C7B95283-8506-4B64-83E3-283DBA37D1A2}" srcId="{3D0E4D23-B1FD-423D-9D1D-FDAC69AD440A}" destId="{3809D74D-FF46-47C1-BB5D-A6A454A8F651}" srcOrd="1" destOrd="0" parTransId="{808466D7-D6FD-401A-B5C4-BB76CD8D11DC}" sibTransId="{E0E14EB5-7A94-4544-9616-51AC3800A73A}"/>
    <dgm:cxn modelId="{C64A5938-3D5C-43B5-A032-ABDF7699103F}" srcId="{AB03C41E-5E9A-4B93-8413-37FF16EB3CF9}" destId="{C31DE4C3-B739-4E0F-B4E4-D6BDA8F67591}" srcOrd="1" destOrd="0" parTransId="{8B63E1E5-F2EB-408D-A3AC-CEC149AABFB0}" sibTransId="{C0C95248-AEC5-411D-9E33-011183AFFEFA}"/>
    <dgm:cxn modelId="{7A16C06C-D4CB-45ED-9418-ABE6BFDE9397}" type="presOf" srcId="{E99F1251-CCEF-4858-A65E-21B8C5FA72C2}" destId="{2D3DE550-6CB4-42DE-BDB9-C8B718C16C70}" srcOrd="0" destOrd="0" presId="urn:microsoft.com/office/officeart/2005/8/layout/hList1"/>
    <dgm:cxn modelId="{4F8BDCB4-95EA-4B73-BCAB-FC41D052B758}" srcId="{3809D74D-FF46-47C1-BB5D-A6A454A8F651}" destId="{04143863-1741-42E0-8442-DE70AB1F454D}" srcOrd="1" destOrd="0" parTransId="{12EB3AEE-EFB5-4A35-ABE0-6FF8DAD3AB51}" sibTransId="{8DFFE6F6-E5B4-474B-B652-5ABB8AE0799A}"/>
    <dgm:cxn modelId="{1032DFA8-0888-46EC-9035-F7109A3A246E}" type="presOf" srcId="{AB03C41E-5E9A-4B93-8413-37FF16EB3CF9}" destId="{06A135FE-D36A-4556-BE67-00F8B4D917E8}" srcOrd="0" destOrd="0" presId="urn:microsoft.com/office/officeart/2005/8/layout/hList1"/>
    <dgm:cxn modelId="{4F7A5ADB-4C1E-4403-9EFC-3CB6976B7069}" type="presOf" srcId="{C31DE4C3-B739-4E0F-B4E4-D6BDA8F67591}" destId="{F93DDA99-BA60-43CB-A1CA-9084AC7DF95F}" srcOrd="0" destOrd="0" presId="urn:microsoft.com/office/officeart/2005/8/layout/hList1"/>
    <dgm:cxn modelId="{2ED027A9-7E67-4F2F-A977-BD3316DBF0E1}" type="presOf" srcId="{04143863-1741-42E0-8442-DE70AB1F454D}" destId="{2D3DE550-6CB4-42DE-BDB9-C8B718C16C70}" srcOrd="0" destOrd="3" presId="urn:microsoft.com/office/officeart/2005/8/layout/hList1"/>
    <dgm:cxn modelId="{077DCE9E-7DD4-4F42-892C-4178FFF77D22}" type="presOf" srcId="{3809D74D-FF46-47C1-BB5D-A6A454A8F651}" destId="{2D3DE550-6CB4-42DE-BDB9-C8B718C16C70}" srcOrd="0" destOrd="1" presId="urn:microsoft.com/office/officeart/2005/8/layout/hList1"/>
    <dgm:cxn modelId="{03DABF05-BACF-40EA-B884-606F8AFB361E}" srcId="{3D0E4D23-B1FD-423D-9D1D-FDAC69AD440A}" destId="{09F128A4-4FDA-44BB-A4FA-296F9A9EA09F}" srcOrd="2" destOrd="0" parTransId="{6A81E07D-6A5C-43FD-B2E9-24DE1E2B7C29}" sibTransId="{43438F8C-FEE8-4970-8464-34ACB1E445B1}"/>
    <dgm:cxn modelId="{64E03DCE-DB84-4F56-9A9B-1D3837241363}" srcId="{AB03C41E-5E9A-4B93-8413-37FF16EB3CF9}" destId="{3D0E4D23-B1FD-423D-9D1D-FDAC69AD440A}" srcOrd="0" destOrd="0" parTransId="{AFFBAF12-E260-4A40-A4F9-8F3E0C1DFC68}" sibTransId="{5E93753D-533F-4AF3-87DA-2381CF6932B2}"/>
    <dgm:cxn modelId="{3C4E27E0-8E20-40FC-AA9E-5FB4924A83B3}" type="presParOf" srcId="{06A135FE-D36A-4556-BE67-00F8B4D917E8}" destId="{38581108-509F-4D34-9D45-9EEF773E74A0}" srcOrd="0" destOrd="0" presId="urn:microsoft.com/office/officeart/2005/8/layout/hList1"/>
    <dgm:cxn modelId="{90AD24BD-4DDD-474A-8E54-1110A900FAF5}" type="presParOf" srcId="{38581108-509F-4D34-9D45-9EEF773E74A0}" destId="{58A0C34A-4E9C-45A9-8EBC-348C673064F3}" srcOrd="0" destOrd="0" presId="urn:microsoft.com/office/officeart/2005/8/layout/hList1"/>
    <dgm:cxn modelId="{AE14FB2E-432F-4041-AEE2-741301C456E5}" type="presParOf" srcId="{38581108-509F-4D34-9D45-9EEF773E74A0}" destId="{2D3DE550-6CB4-42DE-BDB9-C8B718C16C70}" srcOrd="1" destOrd="0" presId="urn:microsoft.com/office/officeart/2005/8/layout/hList1"/>
    <dgm:cxn modelId="{3C2EBEA0-B0B4-42C6-B730-04EC8B2DB2FE}" type="presParOf" srcId="{06A135FE-D36A-4556-BE67-00F8B4D917E8}" destId="{CC8DC9B4-5149-45EE-9B24-0FC95ED311CA}" srcOrd="1" destOrd="0" presId="urn:microsoft.com/office/officeart/2005/8/layout/hList1"/>
    <dgm:cxn modelId="{6AD04FCE-7974-41B0-919D-3AEF1CAA2D95}" type="presParOf" srcId="{06A135FE-D36A-4556-BE67-00F8B4D917E8}" destId="{9E02177E-B1E9-48C7-8342-AC0B60FA9189}" srcOrd="2" destOrd="0" presId="urn:microsoft.com/office/officeart/2005/8/layout/hList1"/>
    <dgm:cxn modelId="{50ED7B56-B82B-45E5-A39B-896597D2461D}" type="presParOf" srcId="{9E02177E-B1E9-48C7-8342-AC0B60FA9189}" destId="{F93DDA99-BA60-43CB-A1CA-9084AC7DF95F}" srcOrd="0" destOrd="0" presId="urn:microsoft.com/office/officeart/2005/8/layout/hList1"/>
    <dgm:cxn modelId="{B34E218F-B723-44BD-95E9-2307D6748554}" type="presParOf" srcId="{9E02177E-B1E9-48C7-8342-AC0B60FA9189}" destId="{311AE196-65A1-4855-BF55-7F2AD35BE707}" srcOrd="1" destOrd="0" presId="urn:microsoft.com/office/officeart/2005/8/layout/hList1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C4F13EF-044C-42FF-8B7D-D072679E53BF}" type="doc">
      <dgm:prSet loTypeId="urn:microsoft.com/office/officeart/2005/8/layout/h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67F83BD-7C55-4F18-9C04-4EE8D8C44E5F}">
      <dgm:prSet/>
      <dgm:spPr/>
      <dgm:t>
        <a:bodyPr/>
        <a:lstStyle/>
        <a:p>
          <a:pPr rtl="0"/>
          <a:r>
            <a:rPr lang="en-US" dirty="0" smtClean="0"/>
            <a:t>behavior by final </a:t>
          </a:r>
          <a:r>
            <a:rPr lang="en-US" dirty="0" err="1" smtClean="0"/>
            <a:t>coalgebra</a:t>
          </a:r>
          <a:endParaRPr lang="en-US" dirty="0"/>
        </a:p>
      </dgm:t>
    </dgm:pt>
    <dgm:pt modelId="{30C3E0EA-5252-4A88-AF00-6C709F2BDB6F}" type="parTrans" cxnId="{2764067D-A093-4C29-AE33-122B9CA28206}">
      <dgm:prSet/>
      <dgm:spPr/>
      <dgm:t>
        <a:bodyPr/>
        <a:lstStyle/>
        <a:p>
          <a:endParaRPr lang="en-US"/>
        </a:p>
      </dgm:t>
    </dgm:pt>
    <dgm:pt modelId="{6FD30C4F-482D-4536-898D-7419986CDCCE}" type="sibTrans" cxnId="{2764067D-A093-4C29-AE33-122B9CA28206}">
      <dgm:prSet/>
      <dgm:spPr/>
      <dgm:t>
        <a:bodyPr/>
        <a:lstStyle/>
        <a:p>
          <a:endParaRPr lang="en-US"/>
        </a:p>
      </dgm:t>
    </dgm:pt>
    <dgm:pt modelId="{E49628E3-0C71-44C5-94BC-A5F40E918C49}">
      <dgm:prSet/>
      <dgm:spPr/>
      <dgm:t>
        <a:bodyPr/>
        <a:lstStyle/>
        <a:p>
          <a:pPr rtl="0"/>
          <a:r>
            <a:rPr lang="en-US" dirty="0" smtClean="0"/>
            <a:t>system as </a:t>
          </a:r>
          <a:r>
            <a:rPr lang="en-US" dirty="0" err="1" smtClean="0"/>
            <a:t>coalgebra</a:t>
          </a:r>
          <a:endParaRPr lang="en-US" dirty="0"/>
        </a:p>
      </dgm:t>
    </dgm:pt>
    <dgm:pt modelId="{7BF390E5-9F28-443D-B0F0-A7A649E2A9B6}" type="parTrans" cxnId="{133E6A82-F015-490B-9896-A6C3743BF9CE}">
      <dgm:prSet/>
      <dgm:spPr/>
      <dgm:t>
        <a:bodyPr/>
        <a:lstStyle/>
        <a:p>
          <a:endParaRPr lang="en-US"/>
        </a:p>
      </dgm:t>
    </dgm:pt>
    <dgm:pt modelId="{CB8EF95F-86DD-4323-AF5C-6CDDF55D9BBE}" type="sibTrans" cxnId="{133E6A82-F015-490B-9896-A6C3743BF9CE}">
      <dgm:prSet/>
      <dgm:spPr/>
      <dgm:t>
        <a:bodyPr/>
        <a:lstStyle/>
        <a:p>
          <a:endParaRPr lang="en-US"/>
        </a:p>
      </dgm:t>
    </dgm:pt>
    <dgm:pt modelId="{A4B6F23A-6F22-4277-9EA7-993D8EC3682B}">
      <dgm:prSet/>
      <dgm:spPr/>
      <dgm:t>
        <a:bodyPr/>
        <a:lstStyle/>
        <a:p>
          <a:pPr rtl="0"/>
          <a:endParaRPr lang="en-US" dirty="0"/>
        </a:p>
      </dgm:t>
    </dgm:pt>
    <dgm:pt modelId="{24830B62-E3A4-4194-B9F1-CCA1F4801ABD}" type="parTrans" cxnId="{9CDFD3CA-F5A2-4A3F-AEE1-652F45DB6D79}">
      <dgm:prSet/>
      <dgm:spPr/>
      <dgm:t>
        <a:bodyPr/>
        <a:lstStyle/>
        <a:p>
          <a:endParaRPr lang="en-US"/>
        </a:p>
      </dgm:t>
    </dgm:pt>
    <dgm:pt modelId="{8F81A757-A783-47E3-BCB8-74049CF6CEBA}" type="sibTrans" cxnId="{9CDFD3CA-F5A2-4A3F-AEE1-652F45DB6D79}">
      <dgm:prSet/>
      <dgm:spPr/>
      <dgm:t>
        <a:bodyPr/>
        <a:lstStyle/>
        <a:p>
          <a:endParaRPr lang="en-US"/>
        </a:p>
      </dgm:t>
    </dgm:pt>
    <dgm:pt modelId="{1849FF88-0B80-4EE2-AE62-E652773AE96F}">
      <dgm:prSet/>
      <dgm:spPr/>
      <dgm:t>
        <a:bodyPr/>
        <a:lstStyle/>
        <a:p>
          <a:pPr rtl="0"/>
          <a:endParaRPr lang="en-US" dirty="0"/>
        </a:p>
      </dgm:t>
    </dgm:pt>
    <dgm:pt modelId="{72E9A72D-FC41-4756-89F1-0585C60FDF4A}" type="parTrans" cxnId="{5EB1943E-2C54-4286-A0D3-6F6DDDF5F979}">
      <dgm:prSet/>
      <dgm:spPr/>
      <dgm:t>
        <a:bodyPr/>
        <a:lstStyle/>
        <a:p>
          <a:endParaRPr lang="en-US"/>
        </a:p>
      </dgm:t>
    </dgm:pt>
    <dgm:pt modelId="{ED350936-7B61-4337-934F-FB2EBA2B36FC}" type="sibTrans" cxnId="{5EB1943E-2C54-4286-A0D3-6F6DDDF5F979}">
      <dgm:prSet/>
      <dgm:spPr/>
      <dgm:t>
        <a:bodyPr/>
        <a:lstStyle/>
        <a:p>
          <a:endParaRPr lang="en-US"/>
        </a:p>
      </dgm:t>
    </dgm:pt>
    <dgm:pt modelId="{63B38AFE-5993-4DB2-8FA4-A9400F953396}">
      <dgm:prSet/>
      <dgm:spPr/>
      <dgm:t>
        <a:bodyPr/>
        <a:lstStyle/>
        <a:p>
          <a:pPr rtl="0"/>
          <a:endParaRPr lang="en-US" dirty="0"/>
        </a:p>
      </dgm:t>
    </dgm:pt>
    <dgm:pt modelId="{AAC9F8BA-9C2F-4176-A4DD-7EE56326C7D8}" type="parTrans" cxnId="{1B2B6927-3A6C-4CA1-A42D-1133924EFA87}">
      <dgm:prSet/>
      <dgm:spPr/>
      <dgm:t>
        <a:bodyPr/>
        <a:lstStyle/>
        <a:p>
          <a:endParaRPr lang="en-US"/>
        </a:p>
      </dgm:t>
    </dgm:pt>
    <dgm:pt modelId="{CE084A8D-A795-4AD0-88FF-C5841F1F3724}" type="sibTrans" cxnId="{1B2B6927-3A6C-4CA1-A42D-1133924EFA87}">
      <dgm:prSet/>
      <dgm:spPr/>
      <dgm:t>
        <a:bodyPr/>
        <a:lstStyle/>
        <a:p>
          <a:endParaRPr lang="en-US"/>
        </a:p>
      </dgm:t>
    </dgm:pt>
    <dgm:pt modelId="{25C64399-F4CF-4143-881F-1249E01CE6F8}">
      <dgm:prSet/>
      <dgm:spPr/>
      <dgm:t>
        <a:bodyPr/>
        <a:lstStyle/>
        <a:p>
          <a:pPr rtl="0"/>
          <a:endParaRPr lang="en-US" dirty="0"/>
        </a:p>
      </dgm:t>
    </dgm:pt>
    <dgm:pt modelId="{A80E8C70-4C8D-4629-AEFC-6C514C928EF9}" type="parTrans" cxnId="{12C0A081-342C-43D0-B054-A3C65E1602AD}">
      <dgm:prSet/>
      <dgm:spPr/>
      <dgm:t>
        <a:bodyPr/>
        <a:lstStyle/>
        <a:p>
          <a:endParaRPr lang="en-US"/>
        </a:p>
      </dgm:t>
    </dgm:pt>
    <dgm:pt modelId="{65D2F7A4-5DED-4FB4-846D-A431CF80CA4A}" type="sibTrans" cxnId="{12C0A081-342C-43D0-B054-A3C65E1602AD}">
      <dgm:prSet/>
      <dgm:spPr/>
      <dgm:t>
        <a:bodyPr/>
        <a:lstStyle/>
        <a:p>
          <a:endParaRPr lang="en-US"/>
        </a:p>
      </dgm:t>
    </dgm:pt>
    <dgm:pt modelId="{A8A620BA-9006-4013-A42E-487271936425}" type="pres">
      <dgm:prSet presAssocID="{CC4F13EF-044C-42FF-8B7D-D072679E53B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02DAFDA-E31F-4378-A131-917C18E56957}" type="pres">
      <dgm:prSet presAssocID="{E49628E3-0C71-44C5-94BC-A5F40E918C49}" presName="composite" presStyleCnt="0"/>
      <dgm:spPr/>
    </dgm:pt>
    <dgm:pt modelId="{4D195EAB-4CAF-48F8-A0D4-AF677ED2806F}" type="pres">
      <dgm:prSet presAssocID="{E49628E3-0C71-44C5-94BC-A5F40E918C49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8D52F1-5A77-4530-8403-5119E863BA02}" type="pres">
      <dgm:prSet presAssocID="{E49628E3-0C71-44C5-94BC-A5F40E918C49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A80B79-50F0-4725-9729-A89A1F3AA1D4}" type="pres">
      <dgm:prSet presAssocID="{CB8EF95F-86DD-4323-AF5C-6CDDF55D9BBE}" presName="space" presStyleCnt="0"/>
      <dgm:spPr/>
    </dgm:pt>
    <dgm:pt modelId="{03D1202C-D5EE-4D84-8A16-C40A26947839}" type="pres">
      <dgm:prSet presAssocID="{467F83BD-7C55-4F18-9C04-4EE8D8C44E5F}" presName="composite" presStyleCnt="0"/>
      <dgm:spPr/>
    </dgm:pt>
    <dgm:pt modelId="{ABF610B7-0DFB-4AA2-9557-5BED41F2EAEC}" type="pres">
      <dgm:prSet presAssocID="{467F83BD-7C55-4F18-9C04-4EE8D8C44E5F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BE5F6B-7F70-43F5-95F4-5E4C1B941AFF}" type="pres">
      <dgm:prSet presAssocID="{467F83BD-7C55-4F18-9C04-4EE8D8C44E5F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33E6A82-F015-490B-9896-A6C3743BF9CE}" srcId="{CC4F13EF-044C-42FF-8B7D-D072679E53BF}" destId="{E49628E3-0C71-44C5-94BC-A5F40E918C49}" srcOrd="0" destOrd="0" parTransId="{7BF390E5-9F28-443D-B0F0-A7A649E2A9B6}" sibTransId="{CB8EF95F-86DD-4323-AF5C-6CDDF55D9BBE}"/>
    <dgm:cxn modelId="{CC2B42EA-D101-4AFC-97F4-41383643A7B8}" type="presOf" srcId="{CC4F13EF-044C-42FF-8B7D-D072679E53BF}" destId="{A8A620BA-9006-4013-A42E-487271936425}" srcOrd="0" destOrd="0" presId="urn:microsoft.com/office/officeart/2005/8/layout/hList1"/>
    <dgm:cxn modelId="{2764067D-A093-4C29-AE33-122B9CA28206}" srcId="{CC4F13EF-044C-42FF-8B7D-D072679E53BF}" destId="{467F83BD-7C55-4F18-9C04-4EE8D8C44E5F}" srcOrd="1" destOrd="0" parTransId="{30C3E0EA-5252-4A88-AF00-6C709F2BDB6F}" sibTransId="{6FD30C4F-482D-4536-898D-7419986CDCCE}"/>
    <dgm:cxn modelId="{A2D84425-496B-41EA-85E3-3F06BDBFEAFD}" type="presOf" srcId="{1849FF88-0B80-4EE2-AE62-E652773AE96F}" destId="{9BBE5F6B-7F70-43F5-95F4-5E4C1B941AFF}" srcOrd="0" destOrd="1" presId="urn:microsoft.com/office/officeart/2005/8/layout/hList1"/>
    <dgm:cxn modelId="{BF10BFE7-FE15-4FF1-8E6E-DC530B92EC16}" type="presOf" srcId="{A4B6F23A-6F22-4277-9EA7-993D8EC3682B}" destId="{9B8D52F1-5A77-4530-8403-5119E863BA02}" srcOrd="0" destOrd="1" presId="urn:microsoft.com/office/officeart/2005/8/layout/hList1"/>
    <dgm:cxn modelId="{391D8A35-EAAF-4FFE-833C-7B3B2A122827}" type="presOf" srcId="{25C64399-F4CF-4143-881F-1249E01CE6F8}" destId="{9BBE5F6B-7F70-43F5-95F4-5E4C1B941AFF}" srcOrd="0" destOrd="0" presId="urn:microsoft.com/office/officeart/2005/8/layout/hList1"/>
    <dgm:cxn modelId="{5EB1943E-2C54-4286-A0D3-6F6DDDF5F979}" srcId="{467F83BD-7C55-4F18-9C04-4EE8D8C44E5F}" destId="{1849FF88-0B80-4EE2-AE62-E652773AE96F}" srcOrd="1" destOrd="0" parTransId="{72E9A72D-FC41-4756-89F1-0585C60FDF4A}" sibTransId="{ED350936-7B61-4337-934F-FB2EBA2B36FC}"/>
    <dgm:cxn modelId="{AB148ABA-804E-463A-94CB-F3477F9FCBCF}" type="presOf" srcId="{E49628E3-0C71-44C5-94BC-A5F40E918C49}" destId="{4D195EAB-4CAF-48F8-A0D4-AF677ED2806F}" srcOrd="0" destOrd="0" presId="urn:microsoft.com/office/officeart/2005/8/layout/hList1"/>
    <dgm:cxn modelId="{9CDFD3CA-F5A2-4A3F-AEE1-652F45DB6D79}" srcId="{E49628E3-0C71-44C5-94BC-A5F40E918C49}" destId="{A4B6F23A-6F22-4277-9EA7-993D8EC3682B}" srcOrd="1" destOrd="0" parTransId="{24830B62-E3A4-4194-B9F1-CCA1F4801ABD}" sibTransId="{8F81A757-A783-47E3-BCB8-74049CF6CEBA}"/>
    <dgm:cxn modelId="{12C0A081-342C-43D0-B054-A3C65E1602AD}" srcId="{467F83BD-7C55-4F18-9C04-4EE8D8C44E5F}" destId="{25C64399-F4CF-4143-881F-1249E01CE6F8}" srcOrd="0" destOrd="0" parTransId="{A80E8C70-4C8D-4629-AEFC-6C514C928EF9}" sibTransId="{65D2F7A4-5DED-4FB4-846D-A431CF80CA4A}"/>
    <dgm:cxn modelId="{53F54DD9-138A-4F71-8FEE-5A24139C28B3}" type="presOf" srcId="{467F83BD-7C55-4F18-9C04-4EE8D8C44E5F}" destId="{ABF610B7-0DFB-4AA2-9557-5BED41F2EAEC}" srcOrd="0" destOrd="0" presId="urn:microsoft.com/office/officeart/2005/8/layout/hList1"/>
    <dgm:cxn modelId="{ED6F1831-A4A5-47D3-9F72-89D28BE6FB84}" type="presOf" srcId="{63B38AFE-5993-4DB2-8FA4-A9400F953396}" destId="{9B8D52F1-5A77-4530-8403-5119E863BA02}" srcOrd="0" destOrd="0" presId="urn:microsoft.com/office/officeart/2005/8/layout/hList1"/>
    <dgm:cxn modelId="{1B2B6927-3A6C-4CA1-A42D-1133924EFA87}" srcId="{E49628E3-0C71-44C5-94BC-A5F40E918C49}" destId="{63B38AFE-5993-4DB2-8FA4-A9400F953396}" srcOrd="0" destOrd="0" parTransId="{AAC9F8BA-9C2F-4176-A4DD-7EE56326C7D8}" sibTransId="{CE084A8D-A795-4AD0-88FF-C5841F1F3724}"/>
    <dgm:cxn modelId="{EC415EFC-1854-4639-A19A-CE13AE60BBA4}" type="presParOf" srcId="{A8A620BA-9006-4013-A42E-487271936425}" destId="{002DAFDA-E31F-4378-A131-917C18E56957}" srcOrd="0" destOrd="0" presId="urn:microsoft.com/office/officeart/2005/8/layout/hList1"/>
    <dgm:cxn modelId="{BC7420F8-E20E-44D3-827B-A842654D8956}" type="presParOf" srcId="{002DAFDA-E31F-4378-A131-917C18E56957}" destId="{4D195EAB-4CAF-48F8-A0D4-AF677ED2806F}" srcOrd="0" destOrd="0" presId="urn:microsoft.com/office/officeart/2005/8/layout/hList1"/>
    <dgm:cxn modelId="{EBF6531E-2E4C-4C02-BBCC-CB32E1D5C387}" type="presParOf" srcId="{002DAFDA-E31F-4378-A131-917C18E56957}" destId="{9B8D52F1-5A77-4530-8403-5119E863BA02}" srcOrd="1" destOrd="0" presId="urn:microsoft.com/office/officeart/2005/8/layout/hList1"/>
    <dgm:cxn modelId="{B7A3DB92-3810-4229-92C5-0EA714CDAFE8}" type="presParOf" srcId="{A8A620BA-9006-4013-A42E-487271936425}" destId="{87A80B79-50F0-4725-9729-A89A1F3AA1D4}" srcOrd="1" destOrd="0" presId="urn:microsoft.com/office/officeart/2005/8/layout/hList1"/>
    <dgm:cxn modelId="{A0CB8980-EB2D-43B9-BD7D-7081F542DFAA}" type="presParOf" srcId="{A8A620BA-9006-4013-A42E-487271936425}" destId="{03D1202C-D5EE-4D84-8A16-C40A26947839}" srcOrd="2" destOrd="0" presId="urn:microsoft.com/office/officeart/2005/8/layout/hList1"/>
    <dgm:cxn modelId="{5A944DB2-B7D8-4DCA-A99E-B706ED2C9F67}" type="presParOf" srcId="{03D1202C-D5EE-4D84-8A16-C40A26947839}" destId="{ABF610B7-0DFB-4AA2-9557-5BED41F2EAEC}" srcOrd="0" destOrd="0" presId="urn:microsoft.com/office/officeart/2005/8/layout/hList1"/>
    <dgm:cxn modelId="{7D234660-D7FF-4875-AFA8-9982270E98C3}" type="presParOf" srcId="{03D1202C-D5EE-4D84-8A16-C40A26947839}" destId="{9BBE5F6B-7F70-43F5-95F4-5E4C1B941AFF}" srcOrd="1" destOrd="0" presId="urn:microsoft.com/office/officeart/2005/8/layout/hList1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83F234A-636E-4037-A1D7-73435E8EDBA1}" type="doc">
      <dgm:prSet loTypeId="urn:microsoft.com/office/officeart/2005/8/layout/list1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0B3A16C-7C6C-473B-BB9F-ABD70F8B1EE1}">
      <dgm:prSet/>
      <dgm:spPr/>
      <dgm:t>
        <a:bodyPr/>
        <a:lstStyle/>
        <a:p>
          <a:pPr algn="l" rtl="0"/>
          <a:r>
            <a:rPr lang="en-US" b="1" dirty="0" smtClean="0"/>
            <a:t>NB</a:t>
          </a:r>
          <a:endParaRPr lang="en-US" b="1" dirty="0"/>
        </a:p>
      </dgm:t>
    </dgm:pt>
    <dgm:pt modelId="{FCD14CCF-C2A6-4B60-915E-15F9C480FFD3}" type="parTrans" cxnId="{3EBD6DE9-2DD8-4CAF-85CF-3C699FBA146D}">
      <dgm:prSet/>
      <dgm:spPr/>
      <dgm:t>
        <a:bodyPr/>
        <a:lstStyle/>
        <a:p>
          <a:endParaRPr lang="en-US"/>
        </a:p>
      </dgm:t>
    </dgm:pt>
    <dgm:pt modelId="{1E22A9D2-CB77-4A4F-9993-914A0CAC2D33}" type="sibTrans" cxnId="{3EBD6DE9-2DD8-4CAF-85CF-3C699FBA146D}">
      <dgm:prSet/>
      <dgm:spPr/>
      <dgm:t>
        <a:bodyPr/>
        <a:lstStyle/>
        <a:p>
          <a:endParaRPr lang="en-US"/>
        </a:p>
      </dgm:t>
    </dgm:pt>
    <dgm:pt modelId="{DA172F94-31E5-464A-B9FF-667ACCA8EA06}">
      <dgm:prSet/>
      <dgm:spPr/>
      <dgm:t>
        <a:bodyPr/>
        <a:lstStyle/>
        <a:p>
          <a:pPr rtl="0"/>
          <a:r>
            <a:rPr lang="en-US" dirty="0" smtClean="0"/>
            <a:t>what they mean exactly depends on </a:t>
          </a:r>
          <a:r>
            <a:rPr lang="en-US" b="1" dirty="0" smtClean="0"/>
            <a:t>which category </a:t>
          </a:r>
          <a:r>
            <a:rPr lang="en-US" dirty="0" smtClean="0"/>
            <a:t>they’re in</a:t>
          </a:r>
          <a:endParaRPr lang="en-US" dirty="0"/>
        </a:p>
      </dgm:t>
    </dgm:pt>
    <dgm:pt modelId="{231D80E3-D921-491C-B818-545359EE6591}" type="parTrans" cxnId="{2C58AEA0-8C73-4710-9F72-989240D43828}">
      <dgm:prSet/>
      <dgm:spPr/>
      <dgm:t>
        <a:bodyPr/>
        <a:lstStyle/>
        <a:p>
          <a:endParaRPr lang="en-US"/>
        </a:p>
      </dgm:t>
    </dgm:pt>
    <dgm:pt modelId="{CC3000B8-8339-4FB3-BA2D-6975077A62D2}" type="sibTrans" cxnId="{2C58AEA0-8C73-4710-9F72-989240D43828}">
      <dgm:prSet/>
      <dgm:spPr/>
      <dgm:t>
        <a:bodyPr/>
        <a:lstStyle/>
        <a:p>
          <a:endParaRPr lang="en-US"/>
        </a:p>
      </dgm:t>
    </dgm:pt>
    <dgm:pt modelId="{66F2FA00-AE31-4514-B252-55E6C7B0225C}">
      <dgm:prSet/>
      <dgm:spPr/>
      <dgm:t>
        <a:bodyPr/>
        <a:lstStyle/>
        <a:p>
          <a:pPr algn="l" rtl="0"/>
          <a:r>
            <a:rPr lang="en-US" b="1" dirty="0" smtClean="0"/>
            <a:t>standard</a:t>
          </a:r>
          <a:endParaRPr lang="en-US" b="1" dirty="0"/>
        </a:p>
      </dgm:t>
    </dgm:pt>
    <dgm:pt modelId="{8397CE0A-77D0-4138-B183-62BF51E17AE4}" type="parTrans" cxnId="{4E3BED62-2106-4298-95CA-0A8E74FFEF50}">
      <dgm:prSet/>
      <dgm:spPr/>
      <dgm:t>
        <a:bodyPr/>
        <a:lstStyle/>
        <a:p>
          <a:endParaRPr lang="en-US"/>
        </a:p>
      </dgm:t>
    </dgm:pt>
    <dgm:pt modelId="{6A39C624-AF57-4C0C-A4B2-C7CF699D68A4}" type="sibTrans" cxnId="{4E3BED62-2106-4298-95CA-0A8E74FFEF50}">
      <dgm:prSet/>
      <dgm:spPr/>
      <dgm:t>
        <a:bodyPr/>
        <a:lstStyle/>
        <a:p>
          <a:endParaRPr lang="en-US"/>
        </a:p>
      </dgm:t>
    </dgm:pt>
    <dgm:pt modelId="{131F4C46-5A95-49F6-8267-C8EBC2479F9A}">
      <dgm:prSet/>
      <dgm:spPr/>
      <dgm:t>
        <a:bodyPr/>
        <a:lstStyle/>
        <a:p>
          <a:pPr rtl="0"/>
          <a:r>
            <a:rPr lang="en-US" dirty="0" smtClean="0"/>
            <a:t>“behavior” captures </a:t>
          </a:r>
          <a:r>
            <a:rPr lang="en-US" b="1" dirty="0" err="1" smtClean="0"/>
            <a:t>bisimilarity</a:t>
          </a:r>
          <a:endParaRPr lang="en-US" dirty="0"/>
        </a:p>
      </dgm:t>
    </dgm:pt>
    <dgm:pt modelId="{FAF5D5CA-DFE7-4FE0-B80B-F4078B28660E}" type="parTrans" cxnId="{E3D4802E-900E-4DE6-A04F-FC9138DFB677}">
      <dgm:prSet/>
      <dgm:spPr/>
      <dgm:t>
        <a:bodyPr/>
        <a:lstStyle/>
        <a:p>
          <a:endParaRPr lang="en-US"/>
        </a:p>
      </dgm:t>
    </dgm:pt>
    <dgm:pt modelId="{4E05028C-41DD-4FD9-958B-ACDC6C6B8637}" type="sibTrans" cxnId="{E3D4802E-900E-4DE6-A04F-FC9138DFB677}">
      <dgm:prSet/>
      <dgm:spPr/>
      <dgm:t>
        <a:bodyPr/>
        <a:lstStyle/>
        <a:p>
          <a:endParaRPr lang="en-US"/>
        </a:p>
      </dgm:t>
    </dgm:pt>
    <dgm:pt modelId="{780ECEC8-D4C1-4090-A728-8EDB2F3BA0AF}">
      <dgm:prSet/>
      <dgm:spPr/>
      <dgm:t>
        <a:bodyPr/>
        <a:lstStyle/>
        <a:p>
          <a:pPr rtl="0"/>
          <a:r>
            <a:rPr lang="en-US" dirty="0" smtClean="0"/>
            <a:t>they are in the category </a:t>
          </a:r>
          <a:r>
            <a:rPr lang="en-US" b="0" i="0" dirty="0" smtClean="0">
              <a:latin typeface="cmbx10" pitchFamily="34" charset="0"/>
              <a:cs typeface="Times New Roman" pitchFamily="18" charset="0"/>
            </a:rPr>
            <a:t>Sets</a:t>
          </a:r>
          <a:endParaRPr lang="en-US" b="0" dirty="0">
            <a:latin typeface="cmbx10" pitchFamily="34" charset="0"/>
          </a:endParaRPr>
        </a:p>
      </dgm:t>
    </dgm:pt>
    <dgm:pt modelId="{9903783B-B811-4F3D-9741-84DACAA7BED7}" type="parTrans" cxnId="{2A0A182A-3B12-4419-9C3B-6A0B84FF01E1}">
      <dgm:prSet/>
      <dgm:spPr/>
      <dgm:t>
        <a:bodyPr/>
        <a:lstStyle/>
        <a:p>
          <a:endParaRPr lang="en-US"/>
        </a:p>
      </dgm:t>
    </dgm:pt>
    <dgm:pt modelId="{FA1B0A75-E7C6-41ED-966D-E6176C978F1E}" type="sibTrans" cxnId="{2A0A182A-3B12-4419-9C3B-6A0B84FF01E1}">
      <dgm:prSet/>
      <dgm:spPr/>
      <dgm:t>
        <a:bodyPr/>
        <a:lstStyle/>
        <a:p>
          <a:endParaRPr lang="en-US"/>
        </a:p>
      </dgm:t>
    </dgm:pt>
    <dgm:pt modelId="{2E15971C-82B0-45C4-80C8-B8C3C68F08D7}" type="pres">
      <dgm:prSet presAssocID="{A83F234A-636E-4037-A1D7-73435E8EDBA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4110A52-3DBD-4C92-A82A-8466B2470110}" type="pres">
      <dgm:prSet presAssocID="{70B3A16C-7C6C-473B-BB9F-ABD70F8B1EE1}" presName="parentLin" presStyleCnt="0"/>
      <dgm:spPr/>
    </dgm:pt>
    <dgm:pt modelId="{3DBE213D-B33A-40B8-8873-1AE170F50C93}" type="pres">
      <dgm:prSet presAssocID="{70B3A16C-7C6C-473B-BB9F-ABD70F8B1EE1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A4260E4F-B530-40CB-8D73-6B6A3DE8EBEC}" type="pres">
      <dgm:prSet presAssocID="{70B3A16C-7C6C-473B-BB9F-ABD70F8B1EE1}" presName="parentText" presStyleLbl="node1" presStyleIdx="0" presStyleCnt="2" custFlipHor="1" custScaleX="2889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0A14A1-41D3-43F2-8AA3-EBE20376611C}" type="pres">
      <dgm:prSet presAssocID="{70B3A16C-7C6C-473B-BB9F-ABD70F8B1EE1}" presName="negativeSpace" presStyleCnt="0"/>
      <dgm:spPr/>
    </dgm:pt>
    <dgm:pt modelId="{7986BCA9-46DE-4886-8BB7-7105ACA0E8E7}" type="pres">
      <dgm:prSet presAssocID="{70B3A16C-7C6C-473B-BB9F-ABD70F8B1EE1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DB8235-5825-4762-B01A-4399DC2E52B7}" type="pres">
      <dgm:prSet presAssocID="{1E22A9D2-CB77-4A4F-9993-914A0CAC2D33}" presName="spaceBetweenRectangles" presStyleCnt="0"/>
      <dgm:spPr/>
    </dgm:pt>
    <dgm:pt modelId="{6B65F15F-D24B-4E0E-94F6-267FC419B4EE}" type="pres">
      <dgm:prSet presAssocID="{66F2FA00-AE31-4514-B252-55E6C7B0225C}" presName="parentLin" presStyleCnt="0"/>
      <dgm:spPr/>
    </dgm:pt>
    <dgm:pt modelId="{9FF61BD0-BE4D-4501-BA09-D6EC92CB6189}" type="pres">
      <dgm:prSet presAssocID="{66F2FA00-AE31-4514-B252-55E6C7B0225C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8EEC0D2D-3A2F-429D-90C6-B196624E0246}" type="pres">
      <dgm:prSet presAssocID="{66F2FA00-AE31-4514-B252-55E6C7B0225C}" presName="parentText" presStyleLbl="node1" presStyleIdx="1" presStyleCnt="2" custFlipHor="1" custScaleX="3234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D34928-D737-42FF-B5A7-A175A260C056}" type="pres">
      <dgm:prSet presAssocID="{66F2FA00-AE31-4514-B252-55E6C7B0225C}" presName="negativeSpace" presStyleCnt="0"/>
      <dgm:spPr/>
    </dgm:pt>
    <dgm:pt modelId="{55C60C3D-C396-410A-9703-C1B61FBCA1F9}" type="pres">
      <dgm:prSet presAssocID="{66F2FA00-AE31-4514-B252-55E6C7B0225C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0F3E30B-2BB8-48D7-91C7-6D10CB98D3CF}" type="presOf" srcId="{131F4C46-5A95-49F6-8267-C8EBC2479F9A}" destId="{55C60C3D-C396-410A-9703-C1B61FBCA1F9}" srcOrd="0" destOrd="1" presId="urn:microsoft.com/office/officeart/2005/8/layout/list1"/>
    <dgm:cxn modelId="{3EBD6DE9-2DD8-4CAF-85CF-3C699FBA146D}" srcId="{A83F234A-636E-4037-A1D7-73435E8EDBA1}" destId="{70B3A16C-7C6C-473B-BB9F-ABD70F8B1EE1}" srcOrd="0" destOrd="0" parTransId="{FCD14CCF-C2A6-4B60-915E-15F9C480FFD3}" sibTransId="{1E22A9D2-CB77-4A4F-9993-914A0CAC2D33}"/>
    <dgm:cxn modelId="{E3D4802E-900E-4DE6-A04F-FC9138DFB677}" srcId="{66F2FA00-AE31-4514-B252-55E6C7B0225C}" destId="{131F4C46-5A95-49F6-8267-C8EBC2479F9A}" srcOrd="1" destOrd="0" parTransId="{FAF5D5CA-DFE7-4FE0-B80B-F4078B28660E}" sibTransId="{4E05028C-41DD-4FD9-958B-ACDC6C6B8637}"/>
    <dgm:cxn modelId="{2A0A182A-3B12-4419-9C3B-6A0B84FF01E1}" srcId="{66F2FA00-AE31-4514-B252-55E6C7B0225C}" destId="{780ECEC8-D4C1-4090-A728-8EDB2F3BA0AF}" srcOrd="0" destOrd="0" parTransId="{9903783B-B811-4F3D-9741-84DACAA7BED7}" sibTransId="{FA1B0A75-E7C6-41ED-966D-E6176C978F1E}"/>
    <dgm:cxn modelId="{7F5D0619-DEB3-4C11-AED4-62278D001245}" type="presOf" srcId="{66F2FA00-AE31-4514-B252-55E6C7B0225C}" destId="{9FF61BD0-BE4D-4501-BA09-D6EC92CB6189}" srcOrd="0" destOrd="0" presId="urn:microsoft.com/office/officeart/2005/8/layout/list1"/>
    <dgm:cxn modelId="{7FC9DC2E-16B8-451A-9C52-A3ECEC61B5A9}" type="presOf" srcId="{70B3A16C-7C6C-473B-BB9F-ABD70F8B1EE1}" destId="{3DBE213D-B33A-40B8-8873-1AE170F50C93}" srcOrd="0" destOrd="0" presId="urn:microsoft.com/office/officeart/2005/8/layout/list1"/>
    <dgm:cxn modelId="{0AA49E8E-0BD5-4402-A481-6E952079C40D}" type="presOf" srcId="{DA172F94-31E5-464A-B9FF-667ACCA8EA06}" destId="{7986BCA9-46DE-4886-8BB7-7105ACA0E8E7}" srcOrd="0" destOrd="0" presId="urn:microsoft.com/office/officeart/2005/8/layout/list1"/>
    <dgm:cxn modelId="{2C58AEA0-8C73-4710-9F72-989240D43828}" srcId="{70B3A16C-7C6C-473B-BB9F-ABD70F8B1EE1}" destId="{DA172F94-31E5-464A-B9FF-667ACCA8EA06}" srcOrd="0" destOrd="0" parTransId="{231D80E3-D921-491C-B818-545359EE6591}" sibTransId="{CC3000B8-8339-4FB3-BA2D-6975077A62D2}"/>
    <dgm:cxn modelId="{53C48D78-611A-43DD-B778-3AD54B37DCAF}" type="presOf" srcId="{66F2FA00-AE31-4514-B252-55E6C7B0225C}" destId="{8EEC0D2D-3A2F-429D-90C6-B196624E0246}" srcOrd="1" destOrd="0" presId="urn:microsoft.com/office/officeart/2005/8/layout/list1"/>
    <dgm:cxn modelId="{D787307A-9CBC-4407-A350-D923512A1E52}" type="presOf" srcId="{780ECEC8-D4C1-4090-A728-8EDB2F3BA0AF}" destId="{55C60C3D-C396-410A-9703-C1B61FBCA1F9}" srcOrd="0" destOrd="0" presId="urn:microsoft.com/office/officeart/2005/8/layout/list1"/>
    <dgm:cxn modelId="{4E3BED62-2106-4298-95CA-0A8E74FFEF50}" srcId="{A83F234A-636E-4037-A1D7-73435E8EDBA1}" destId="{66F2FA00-AE31-4514-B252-55E6C7B0225C}" srcOrd="1" destOrd="0" parTransId="{8397CE0A-77D0-4138-B183-62BF51E17AE4}" sibTransId="{6A39C624-AF57-4C0C-A4B2-C7CF699D68A4}"/>
    <dgm:cxn modelId="{7E54C5AC-F868-448A-860C-CB47B795D03F}" type="presOf" srcId="{70B3A16C-7C6C-473B-BB9F-ABD70F8B1EE1}" destId="{A4260E4F-B530-40CB-8D73-6B6A3DE8EBEC}" srcOrd="1" destOrd="0" presId="urn:microsoft.com/office/officeart/2005/8/layout/list1"/>
    <dgm:cxn modelId="{71FBFC33-6BCC-44F9-A719-525FBBE54656}" type="presOf" srcId="{A83F234A-636E-4037-A1D7-73435E8EDBA1}" destId="{2E15971C-82B0-45C4-80C8-B8C3C68F08D7}" srcOrd="0" destOrd="0" presId="urn:microsoft.com/office/officeart/2005/8/layout/list1"/>
    <dgm:cxn modelId="{2DB02523-5CEB-4C57-86D7-1C198437C105}" type="presParOf" srcId="{2E15971C-82B0-45C4-80C8-B8C3C68F08D7}" destId="{B4110A52-3DBD-4C92-A82A-8466B2470110}" srcOrd="0" destOrd="0" presId="urn:microsoft.com/office/officeart/2005/8/layout/list1"/>
    <dgm:cxn modelId="{FF738934-C22B-49F0-8299-123236E867C3}" type="presParOf" srcId="{B4110A52-3DBD-4C92-A82A-8466B2470110}" destId="{3DBE213D-B33A-40B8-8873-1AE170F50C93}" srcOrd="0" destOrd="0" presId="urn:microsoft.com/office/officeart/2005/8/layout/list1"/>
    <dgm:cxn modelId="{B5FDE3BB-4797-4D9D-80DE-981B71A7BF1A}" type="presParOf" srcId="{B4110A52-3DBD-4C92-A82A-8466B2470110}" destId="{A4260E4F-B530-40CB-8D73-6B6A3DE8EBEC}" srcOrd="1" destOrd="0" presId="urn:microsoft.com/office/officeart/2005/8/layout/list1"/>
    <dgm:cxn modelId="{6BC9D1C0-8D85-4468-B51A-08D914407AC6}" type="presParOf" srcId="{2E15971C-82B0-45C4-80C8-B8C3C68F08D7}" destId="{BB0A14A1-41D3-43F2-8AA3-EBE20376611C}" srcOrd="1" destOrd="0" presId="urn:microsoft.com/office/officeart/2005/8/layout/list1"/>
    <dgm:cxn modelId="{13CA72C7-D1E4-486E-8E94-20C5258DE2AC}" type="presParOf" srcId="{2E15971C-82B0-45C4-80C8-B8C3C68F08D7}" destId="{7986BCA9-46DE-4886-8BB7-7105ACA0E8E7}" srcOrd="2" destOrd="0" presId="urn:microsoft.com/office/officeart/2005/8/layout/list1"/>
    <dgm:cxn modelId="{87A4D54F-19AB-413A-8403-7C025A69910C}" type="presParOf" srcId="{2E15971C-82B0-45C4-80C8-B8C3C68F08D7}" destId="{A6DB8235-5825-4762-B01A-4399DC2E52B7}" srcOrd="3" destOrd="0" presId="urn:microsoft.com/office/officeart/2005/8/layout/list1"/>
    <dgm:cxn modelId="{382F8F26-6D22-48D8-85C8-ED153D26B7B7}" type="presParOf" srcId="{2E15971C-82B0-45C4-80C8-B8C3C68F08D7}" destId="{6B65F15F-D24B-4E0E-94F6-267FC419B4EE}" srcOrd="4" destOrd="0" presId="urn:microsoft.com/office/officeart/2005/8/layout/list1"/>
    <dgm:cxn modelId="{C19D97DC-E4CC-4980-8B08-BEA3B1C58AE3}" type="presParOf" srcId="{6B65F15F-D24B-4E0E-94F6-267FC419B4EE}" destId="{9FF61BD0-BE4D-4501-BA09-D6EC92CB6189}" srcOrd="0" destOrd="0" presId="urn:microsoft.com/office/officeart/2005/8/layout/list1"/>
    <dgm:cxn modelId="{37ACF1AC-101E-4540-824D-9CB9EED516BA}" type="presParOf" srcId="{6B65F15F-D24B-4E0E-94F6-267FC419B4EE}" destId="{8EEC0D2D-3A2F-429D-90C6-B196624E0246}" srcOrd="1" destOrd="0" presId="urn:microsoft.com/office/officeart/2005/8/layout/list1"/>
    <dgm:cxn modelId="{A72BC6A0-060F-49C7-926F-D161781E3A21}" type="presParOf" srcId="{2E15971C-82B0-45C4-80C8-B8C3C68F08D7}" destId="{96D34928-D737-42FF-B5A7-A175A260C056}" srcOrd="5" destOrd="0" presId="urn:microsoft.com/office/officeart/2005/8/layout/list1"/>
    <dgm:cxn modelId="{EAC25FED-F29E-4289-B3CB-3A674635C4C3}" type="presParOf" srcId="{2E15971C-82B0-45C4-80C8-B8C3C68F08D7}" destId="{55C60C3D-C396-410A-9703-C1B61FBCA1F9}" srcOrd="6" destOrd="0" presId="urn:microsoft.com/office/officeart/2005/8/layout/list1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8D37FA2-211E-49A0-99A4-BB4512C3988F}" type="doc">
      <dgm:prSet loTypeId="urn:microsoft.com/office/officeart/2005/8/layout/hList9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E178916-12C4-4983-A3DC-E7B5F6701D79}">
      <dgm:prSet/>
      <dgm:spPr/>
      <dgm:t>
        <a:bodyPr/>
        <a:lstStyle/>
        <a:p>
          <a:pPr rtl="0"/>
          <a:r>
            <a:rPr lang="en-US" b="1" dirty="0" err="1" smtClean="0"/>
            <a:t>Bisimilarity</a:t>
          </a:r>
          <a:endParaRPr lang="en-US" b="1" dirty="0"/>
        </a:p>
      </dgm:t>
    </dgm:pt>
    <dgm:pt modelId="{3080BD85-82F7-4809-A754-6A516F93B02A}" type="parTrans" cxnId="{048A8F01-635A-40C6-9D12-CE73F46A5AB9}">
      <dgm:prSet/>
      <dgm:spPr/>
      <dgm:t>
        <a:bodyPr/>
        <a:lstStyle/>
        <a:p>
          <a:endParaRPr lang="en-US"/>
        </a:p>
      </dgm:t>
    </dgm:pt>
    <dgm:pt modelId="{A90A5934-BEBD-4A45-AE3D-3670AB2BF9B4}" type="sibTrans" cxnId="{048A8F01-635A-40C6-9D12-CE73F46A5AB9}">
      <dgm:prSet/>
      <dgm:spPr/>
      <dgm:t>
        <a:bodyPr/>
        <a:lstStyle/>
        <a:p>
          <a:endParaRPr lang="en-US"/>
        </a:p>
      </dgm:t>
    </dgm:pt>
    <dgm:pt modelId="{46D31D7D-D3C6-48B8-A66A-BEAE6ABA792D}">
      <dgm:prSet/>
      <dgm:spPr/>
      <dgm:t>
        <a:bodyPr/>
        <a:lstStyle/>
        <a:p>
          <a:pPr rtl="0"/>
          <a:r>
            <a:rPr lang="en-US" dirty="0" smtClean="0"/>
            <a:t>When do we decide </a:t>
          </a:r>
        </a:p>
        <a:p>
          <a:pPr rtl="0"/>
          <a:r>
            <a:rPr lang="en-US" dirty="0" smtClean="0"/>
            <a:t>          or           ?</a:t>
          </a:r>
          <a:endParaRPr lang="en-US" dirty="0"/>
        </a:p>
      </dgm:t>
    </dgm:pt>
    <dgm:pt modelId="{157AAAEE-005A-4F40-8F3E-7A65281365FF}" type="parTrans" cxnId="{2258EDA7-FADA-45BA-8CE6-DC5C6AEFF119}">
      <dgm:prSet/>
      <dgm:spPr/>
      <dgm:t>
        <a:bodyPr/>
        <a:lstStyle/>
        <a:p>
          <a:endParaRPr lang="en-US"/>
        </a:p>
      </dgm:t>
    </dgm:pt>
    <dgm:pt modelId="{1E4B5FB4-E464-486E-AF41-9A00EF4E6CB6}" type="sibTrans" cxnId="{2258EDA7-FADA-45BA-8CE6-DC5C6AEFF119}">
      <dgm:prSet/>
      <dgm:spPr/>
      <dgm:t>
        <a:bodyPr/>
        <a:lstStyle/>
        <a:p>
          <a:endParaRPr lang="en-US"/>
        </a:p>
      </dgm:t>
    </dgm:pt>
    <dgm:pt modelId="{A0DB492E-DA4E-41C0-A4CE-155DB10D29AA}">
      <dgm:prSet/>
      <dgm:spPr/>
      <dgm:t>
        <a:bodyPr/>
        <a:lstStyle/>
        <a:p>
          <a:pPr rtl="0"/>
          <a:r>
            <a:rPr lang="en-US" b="1" dirty="0" smtClean="0"/>
            <a:t>Trace semantics</a:t>
          </a:r>
          <a:endParaRPr lang="en-US" b="1" dirty="0"/>
        </a:p>
      </dgm:t>
    </dgm:pt>
    <dgm:pt modelId="{88BE186A-A7B9-4984-9DC3-7EA2025A4FDF}" type="parTrans" cxnId="{967FD3A2-0CC3-46FB-9473-708F25CB3D66}">
      <dgm:prSet/>
      <dgm:spPr/>
      <dgm:t>
        <a:bodyPr/>
        <a:lstStyle/>
        <a:p>
          <a:endParaRPr lang="en-US"/>
        </a:p>
      </dgm:t>
    </dgm:pt>
    <dgm:pt modelId="{7B687057-AEBF-483D-B78B-973442015215}" type="sibTrans" cxnId="{967FD3A2-0CC3-46FB-9473-708F25CB3D66}">
      <dgm:prSet/>
      <dgm:spPr/>
      <dgm:t>
        <a:bodyPr/>
        <a:lstStyle/>
        <a:p>
          <a:endParaRPr lang="en-US"/>
        </a:p>
      </dgm:t>
    </dgm:pt>
    <dgm:pt modelId="{F24E84A6-240C-4407-934D-383CB6A29BFC}">
      <dgm:prSet/>
      <dgm:spPr/>
      <dgm:t>
        <a:bodyPr/>
        <a:lstStyle/>
        <a:p>
          <a:pPr rtl="0">
            <a:lnSpc>
              <a:spcPct val="100000"/>
            </a:lnSpc>
          </a:pPr>
          <a:r>
            <a:rPr lang="en-US" dirty="0" smtClean="0"/>
            <a:t>Anyway we get</a:t>
          </a:r>
        </a:p>
        <a:p>
          <a:pPr rtl="0">
            <a:lnSpc>
              <a:spcPct val="90000"/>
            </a:lnSpc>
          </a:pPr>
          <a:r>
            <a:rPr lang="en-US" dirty="0" smtClean="0"/>
            <a:t>          </a:t>
          </a:r>
          <a:r>
            <a:rPr lang="en-US" dirty="0" smtClean="0">
              <a:sym typeface="Wingdings" pitchFamily="2" charset="2"/>
            </a:rPr>
            <a:t>          or</a:t>
          </a:r>
          <a:endParaRPr lang="en-US" dirty="0" smtClean="0"/>
        </a:p>
        <a:p>
          <a:pPr rtl="0">
            <a:lnSpc>
              <a:spcPct val="90000"/>
            </a:lnSpc>
          </a:pPr>
          <a:r>
            <a:rPr lang="en-US" dirty="0" smtClean="0"/>
            <a:t>          </a:t>
          </a:r>
          <a:r>
            <a:rPr lang="en-US" dirty="0" smtClean="0">
              <a:sym typeface="Wingdings" pitchFamily="2" charset="2"/>
            </a:rPr>
            <a:t></a:t>
          </a:r>
          <a:endParaRPr lang="en-US" dirty="0" smtClean="0"/>
        </a:p>
      </dgm:t>
    </dgm:pt>
    <dgm:pt modelId="{6BBD0A0F-22A0-471E-9ED1-2487BFD53676}" type="parTrans" cxnId="{2EA002DB-5052-4BCC-AB11-EE8C0734E506}">
      <dgm:prSet/>
      <dgm:spPr/>
      <dgm:t>
        <a:bodyPr/>
        <a:lstStyle/>
        <a:p>
          <a:endParaRPr lang="en-US"/>
        </a:p>
      </dgm:t>
    </dgm:pt>
    <dgm:pt modelId="{B505B249-5BF1-446E-91DE-F75DE31CED76}" type="sibTrans" cxnId="{2EA002DB-5052-4BCC-AB11-EE8C0734E506}">
      <dgm:prSet/>
      <dgm:spPr/>
      <dgm:t>
        <a:bodyPr/>
        <a:lstStyle/>
        <a:p>
          <a:endParaRPr lang="en-US"/>
        </a:p>
      </dgm:t>
    </dgm:pt>
    <dgm:pt modelId="{DE3A3D31-E6FF-451C-AB63-09F97800FFB3}" type="pres">
      <dgm:prSet presAssocID="{58D37FA2-211E-49A0-99A4-BB4512C3988F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76D8CC8B-474A-458A-A2D1-0A2E5740DC8B}" type="pres">
      <dgm:prSet presAssocID="{AE178916-12C4-4983-A3DC-E7B5F6701D79}" presName="posSpace" presStyleCnt="0"/>
      <dgm:spPr/>
    </dgm:pt>
    <dgm:pt modelId="{18B10EBC-BD52-44C6-902A-F8FEC080C9F4}" type="pres">
      <dgm:prSet presAssocID="{AE178916-12C4-4983-A3DC-E7B5F6701D79}" presName="vertFlow" presStyleCnt="0"/>
      <dgm:spPr/>
    </dgm:pt>
    <dgm:pt modelId="{0285184B-1DBE-4F57-B34F-453D1D510DEA}" type="pres">
      <dgm:prSet presAssocID="{AE178916-12C4-4983-A3DC-E7B5F6701D79}" presName="topSpace" presStyleCnt="0"/>
      <dgm:spPr/>
    </dgm:pt>
    <dgm:pt modelId="{A6BAA5E2-DF6A-4FA0-B87B-1813CDB46833}" type="pres">
      <dgm:prSet presAssocID="{AE178916-12C4-4983-A3DC-E7B5F6701D79}" presName="firstComp" presStyleCnt="0"/>
      <dgm:spPr/>
    </dgm:pt>
    <dgm:pt modelId="{593D0907-2A33-4A3F-AEB4-59A03F0ACE3B}" type="pres">
      <dgm:prSet presAssocID="{AE178916-12C4-4983-A3DC-E7B5F6701D79}" presName="firstChild" presStyleLbl="bgAccFollowNode1" presStyleIdx="0" presStyleCnt="2"/>
      <dgm:spPr/>
      <dgm:t>
        <a:bodyPr/>
        <a:lstStyle/>
        <a:p>
          <a:endParaRPr lang="en-US"/>
        </a:p>
      </dgm:t>
    </dgm:pt>
    <dgm:pt modelId="{3A3BB06C-5B2C-4681-9E0F-1EE2D56C445F}" type="pres">
      <dgm:prSet presAssocID="{AE178916-12C4-4983-A3DC-E7B5F6701D79}" presName="firstChildTx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06BCFF-17B1-4D89-BA8F-8C43003F6B0A}" type="pres">
      <dgm:prSet presAssocID="{AE178916-12C4-4983-A3DC-E7B5F6701D79}" presName="negSpace" presStyleCnt="0"/>
      <dgm:spPr/>
    </dgm:pt>
    <dgm:pt modelId="{DD5A39A4-1161-400E-80BD-DC64D1A44822}" type="pres">
      <dgm:prSet presAssocID="{AE178916-12C4-4983-A3DC-E7B5F6701D79}" presName="circle" presStyleLbl="node1" presStyleIdx="0" presStyleCnt="2"/>
      <dgm:spPr/>
      <dgm:t>
        <a:bodyPr/>
        <a:lstStyle/>
        <a:p>
          <a:endParaRPr lang="en-US"/>
        </a:p>
      </dgm:t>
    </dgm:pt>
    <dgm:pt modelId="{419631DA-8782-46D9-BCF8-03B9DF36E659}" type="pres">
      <dgm:prSet presAssocID="{A90A5934-BEBD-4A45-AE3D-3670AB2BF9B4}" presName="transSpace" presStyleCnt="0"/>
      <dgm:spPr/>
    </dgm:pt>
    <dgm:pt modelId="{4BEC1AC3-8536-44A2-BCC8-DA0D78324C79}" type="pres">
      <dgm:prSet presAssocID="{A0DB492E-DA4E-41C0-A4CE-155DB10D29AA}" presName="posSpace" presStyleCnt="0"/>
      <dgm:spPr/>
    </dgm:pt>
    <dgm:pt modelId="{98199206-CA81-4165-9B41-7D2CD2AB1044}" type="pres">
      <dgm:prSet presAssocID="{A0DB492E-DA4E-41C0-A4CE-155DB10D29AA}" presName="vertFlow" presStyleCnt="0"/>
      <dgm:spPr/>
    </dgm:pt>
    <dgm:pt modelId="{2D7EDF84-55E3-47E8-AC44-33DFEC3615FE}" type="pres">
      <dgm:prSet presAssocID="{A0DB492E-DA4E-41C0-A4CE-155DB10D29AA}" presName="topSpace" presStyleCnt="0"/>
      <dgm:spPr/>
    </dgm:pt>
    <dgm:pt modelId="{C18491E3-B24F-4022-8555-D4F76DEC0308}" type="pres">
      <dgm:prSet presAssocID="{A0DB492E-DA4E-41C0-A4CE-155DB10D29AA}" presName="firstComp" presStyleCnt="0"/>
      <dgm:spPr/>
    </dgm:pt>
    <dgm:pt modelId="{868C9EFD-4166-4B79-A6AA-894A4B1A41C3}" type="pres">
      <dgm:prSet presAssocID="{A0DB492E-DA4E-41C0-A4CE-155DB10D29AA}" presName="firstChild" presStyleLbl="bgAccFollowNode1" presStyleIdx="1" presStyleCnt="2"/>
      <dgm:spPr/>
      <dgm:t>
        <a:bodyPr/>
        <a:lstStyle/>
        <a:p>
          <a:endParaRPr lang="en-US"/>
        </a:p>
      </dgm:t>
    </dgm:pt>
    <dgm:pt modelId="{F28C1101-6E43-458D-BB48-639311A85804}" type="pres">
      <dgm:prSet presAssocID="{A0DB492E-DA4E-41C0-A4CE-155DB10D29AA}" presName="firstChildTx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A67311-0DD9-4B9E-9923-E37CB0B31CED}" type="pres">
      <dgm:prSet presAssocID="{A0DB492E-DA4E-41C0-A4CE-155DB10D29AA}" presName="negSpace" presStyleCnt="0"/>
      <dgm:spPr/>
    </dgm:pt>
    <dgm:pt modelId="{1B9DF93F-616E-429E-8324-EB99BD50292D}" type="pres">
      <dgm:prSet presAssocID="{A0DB492E-DA4E-41C0-A4CE-155DB10D29AA}" presName="circle" presStyleLbl="node1" presStyleIdx="1" presStyleCnt="2"/>
      <dgm:spPr/>
      <dgm:t>
        <a:bodyPr/>
        <a:lstStyle/>
        <a:p>
          <a:endParaRPr lang="en-US"/>
        </a:p>
      </dgm:t>
    </dgm:pt>
  </dgm:ptLst>
  <dgm:cxnLst>
    <dgm:cxn modelId="{2EA002DB-5052-4BCC-AB11-EE8C0734E506}" srcId="{A0DB492E-DA4E-41C0-A4CE-155DB10D29AA}" destId="{F24E84A6-240C-4407-934D-383CB6A29BFC}" srcOrd="0" destOrd="0" parTransId="{6BBD0A0F-22A0-471E-9ED1-2487BFD53676}" sibTransId="{B505B249-5BF1-446E-91DE-F75DE31CED76}"/>
    <dgm:cxn modelId="{048A8F01-635A-40C6-9D12-CE73F46A5AB9}" srcId="{58D37FA2-211E-49A0-99A4-BB4512C3988F}" destId="{AE178916-12C4-4983-A3DC-E7B5F6701D79}" srcOrd="0" destOrd="0" parTransId="{3080BD85-82F7-4809-A754-6A516F93B02A}" sibTransId="{A90A5934-BEBD-4A45-AE3D-3670AB2BF9B4}"/>
    <dgm:cxn modelId="{163FCE6E-D148-43AD-B5DD-D6C0AFF36654}" type="presOf" srcId="{AE178916-12C4-4983-A3DC-E7B5F6701D79}" destId="{DD5A39A4-1161-400E-80BD-DC64D1A44822}" srcOrd="0" destOrd="0" presId="urn:microsoft.com/office/officeart/2005/8/layout/hList9"/>
    <dgm:cxn modelId="{CFD1890C-0FD7-40B2-B24A-AC85A7A0E587}" type="presOf" srcId="{F24E84A6-240C-4407-934D-383CB6A29BFC}" destId="{F28C1101-6E43-458D-BB48-639311A85804}" srcOrd="1" destOrd="0" presId="urn:microsoft.com/office/officeart/2005/8/layout/hList9"/>
    <dgm:cxn modelId="{9B903995-57E6-47DA-832F-8440248CC2AB}" type="presOf" srcId="{46D31D7D-D3C6-48B8-A66A-BEAE6ABA792D}" destId="{593D0907-2A33-4A3F-AEB4-59A03F0ACE3B}" srcOrd="0" destOrd="0" presId="urn:microsoft.com/office/officeart/2005/8/layout/hList9"/>
    <dgm:cxn modelId="{E710D9DB-AA74-40D9-B0EA-F97C2D3AF6E8}" type="presOf" srcId="{A0DB492E-DA4E-41C0-A4CE-155DB10D29AA}" destId="{1B9DF93F-616E-429E-8324-EB99BD50292D}" srcOrd="0" destOrd="0" presId="urn:microsoft.com/office/officeart/2005/8/layout/hList9"/>
    <dgm:cxn modelId="{919FB1F7-A1CB-4045-B81B-D2A04991520D}" type="presOf" srcId="{F24E84A6-240C-4407-934D-383CB6A29BFC}" destId="{868C9EFD-4166-4B79-A6AA-894A4B1A41C3}" srcOrd="0" destOrd="0" presId="urn:microsoft.com/office/officeart/2005/8/layout/hList9"/>
    <dgm:cxn modelId="{C67594F4-0668-4D73-9DF0-AFDA01AA871D}" type="presOf" srcId="{46D31D7D-D3C6-48B8-A66A-BEAE6ABA792D}" destId="{3A3BB06C-5B2C-4681-9E0F-1EE2D56C445F}" srcOrd="1" destOrd="0" presId="urn:microsoft.com/office/officeart/2005/8/layout/hList9"/>
    <dgm:cxn modelId="{967FD3A2-0CC3-46FB-9473-708F25CB3D66}" srcId="{58D37FA2-211E-49A0-99A4-BB4512C3988F}" destId="{A0DB492E-DA4E-41C0-A4CE-155DB10D29AA}" srcOrd="1" destOrd="0" parTransId="{88BE186A-A7B9-4984-9DC3-7EA2025A4FDF}" sibTransId="{7B687057-AEBF-483D-B78B-973442015215}"/>
    <dgm:cxn modelId="{F9271BC6-7B21-43E6-86A5-2CA1F5C08F88}" type="presOf" srcId="{58D37FA2-211E-49A0-99A4-BB4512C3988F}" destId="{DE3A3D31-E6FF-451C-AB63-09F97800FFB3}" srcOrd="0" destOrd="0" presId="urn:microsoft.com/office/officeart/2005/8/layout/hList9"/>
    <dgm:cxn modelId="{2258EDA7-FADA-45BA-8CE6-DC5C6AEFF119}" srcId="{AE178916-12C4-4983-A3DC-E7B5F6701D79}" destId="{46D31D7D-D3C6-48B8-A66A-BEAE6ABA792D}" srcOrd="0" destOrd="0" parTransId="{157AAAEE-005A-4F40-8F3E-7A65281365FF}" sibTransId="{1E4B5FB4-E464-486E-AF41-9A00EF4E6CB6}"/>
    <dgm:cxn modelId="{4DA004D5-58D4-4A55-8EB9-576871A26A3E}" type="presParOf" srcId="{DE3A3D31-E6FF-451C-AB63-09F97800FFB3}" destId="{76D8CC8B-474A-458A-A2D1-0A2E5740DC8B}" srcOrd="0" destOrd="0" presId="urn:microsoft.com/office/officeart/2005/8/layout/hList9"/>
    <dgm:cxn modelId="{4DAC7134-3C46-44FE-B016-18B70DEE9D46}" type="presParOf" srcId="{DE3A3D31-E6FF-451C-AB63-09F97800FFB3}" destId="{18B10EBC-BD52-44C6-902A-F8FEC080C9F4}" srcOrd="1" destOrd="0" presId="urn:microsoft.com/office/officeart/2005/8/layout/hList9"/>
    <dgm:cxn modelId="{3088AB38-6F9C-4790-B6C1-AC45DE87F21F}" type="presParOf" srcId="{18B10EBC-BD52-44C6-902A-F8FEC080C9F4}" destId="{0285184B-1DBE-4F57-B34F-453D1D510DEA}" srcOrd="0" destOrd="0" presId="urn:microsoft.com/office/officeart/2005/8/layout/hList9"/>
    <dgm:cxn modelId="{66811031-E3D1-421B-907E-B86FF215A73D}" type="presParOf" srcId="{18B10EBC-BD52-44C6-902A-F8FEC080C9F4}" destId="{A6BAA5E2-DF6A-4FA0-B87B-1813CDB46833}" srcOrd="1" destOrd="0" presId="urn:microsoft.com/office/officeart/2005/8/layout/hList9"/>
    <dgm:cxn modelId="{2FD7BD9E-E51E-4F15-BA37-4A008CFE91A1}" type="presParOf" srcId="{A6BAA5E2-DF6A-4FA0-B87B-1813CDB46833}" destId="{593D0907-2A33-4A3F-AEB4-59A03F0ACE3B}" srcOrd="0" destOrd="0" presId="urn:microsoft.com/office/officeart/2005/8/layout/hList9"/>
    <dgm:cxn modelId="{B7CB9CEF-2F9F-4862-8EE3-8CFD12C50436}" type="presParOf" srcId="{A6BAA5E2-DF6A-4FA0-B87B-1813CDB46833}" destId="{3A3BB06C-5B2C-4681-9E0F-1EE2D56C445F}" srcOrd="1" destOrd="0" presId="urn:microsoft.com/office/officeart/2005/8/layout/hList9"/>
    <dgm:cxn modelId="{E571ECF9-6765-4675-A553-AB9D11FCBA86}" type="presParOf" srcId="{DE3A3D31-E6FF-451C-AB63-09F97800FFB3}" destId="{0106BCFF-17B1-4D89-BA8F-8C43003F6B0A}" srcOrd="2" destOrd="0" presId="urn:microsoft.com/office/officeart/2005/8/layout/hList9"/>
    <dgm:cxn modelId="{AA95059E-D74F-413A-98CE-0391611B152F}" type="presParOf" srcId="{DE3A3D31-E6FF-451C-AB63-09F97800FFB3}" destId="{DD5A39A4-1161-400E-80BD-DC64D1A44822}" srcOrd="3" destOrd="0" presId="urn:microsoft.com/office/officeart/2005/8/layout/hList9"/>
    <dgm:cxn modelId="{6F4D9310-87CC-49D6-A500-334688171904}" type="presParOf" srcId="{DE3A3D31-E6FF-451C-AB63-09F97800FFB3}" destId="{419631DA-8782-46D9-BCF8-03B9DF36E659}" srcOrd="4" destOrd="0" presId="urn:microsoft.com/office/officeart/2005/8/layout/hList9"/>
    <dgm:cxn modelId="{9E8E51BC-C426-4549-B135-B51635EED766}" type="presParOf" srcId="{DE3A3D31-E6FF-451C-AB63-09F97800FFB3}" destId="{4BEC1AC3-8536-44A2-BCC8-DA0D78324C79}" srcOrd="5" destOrd="0" presId="urn:microsoft.com/office/officeart/2005/8/layout/hList9"/>
    <dgm:cxn modelId="{C28D33C9-D59D-47C6-932A-D043175D09A7}" type="presParOf" srcId="{DE3A3D31-E6FF-451C-AB63-09F97800FFB3}" destId="{98199206-CA81-4165-9B41-7D2CD2AB1044}" srcOrd="6" destOrd="0" presId="urn:microsoft.com/office/officeart/2005/8/layout/hList9"/>
    <dgm:cxn modelId="{413E7B18-C736-479A-9F0B-7FC29C5E0540}" type="presParOf" srcId="{98199206-CA81-4165-9B41-7D2CD2AB1044}" destId="{2D7EDF84-55E3-47E8-AC44-33DFEC3615FE}" srcOrd="0" destOrd="0" presId="urn:microsoft.com/office/officeart/2005/8/layout/hList9"/>
    <dgm:cxn modelId="{9951464C-570E-4529-BB43-629DFDACDAC8}" type="presParOf" srcId="{98199206-CA81-4165-9B41-7D2CD2AB1044}" destId="{C18491E3-B24F-4022-8555-D4F76DEC0308}" srcOrd="1" destOrd="0" presId="urn:microsoft.com/office/officeart/2005/8/layout/hList9"/>
    <dgm:cxn modelId="{7C46700C-5296-4C6E-9C08-7301CCE20F67}" type="presParOf" srcId="{C18491E3-B24F-4022-8555-D4F76DEC0308}" destId="{868C9EFD-4166-4B79-A6AA-894A4B1A41C3}" srcOrd="0" destOrd="0" presId="urn:microsoft.com/office/officeart/2005/8/layout/hList9"/>
    <dgm:cxn modelId="{40C6B4EC-CDB2-41B6-BC0F-7B81CE486C98}" type="presParOf" srcId="{C18491E3-B24F-4022-8555-D4F76DEC0308}" destId="{F28C1101-6E43-458D-BB48-639311A85804}" srcOrd="1" destOrd="0" presId="urn:microsoft.com/office/officeart/2005/8/layout/hList9"/>
    <dgm:cxn modelId="{DCF9E6D3-D7E1-464B-B4F8-3D0FA3F798AB}" type="presParOf" srcId="{DE3A3D31-E6FF-451C-AB63-09F97800FFB3}" destId="{4BA67311-0DD9-4B9E-9923-E37CB0B31CED}" srcOrd="7" destOrd="0" presId="urn:microsoft.com/office/officeart/2005/8/layout/hList9"/>
    <dgm:cxn modelId="{5F38B4E2-65C5-4D85-972D-B2D5E2CCCA44}" type="presParOf" srcId="{DE3A3D31-E6FF-451C-AB63-09F97800FFB3}" destId="{1B9DF93F-616E-429E-8324-EB99BD50292D}" srcOrd="8" destOrd="0" presId="urn:microsoft.com/office/officeart/2005/8/layout/hList9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F789666-E592-4F86-8612-229EE06E8B94}" type="doc">
      <dgm:prSet loTypeId="urn:microsoft.com/office/officeart/2005/8/layout/hList1" loCatId="list" qsTypeId="urn:microsoft.com/office/officeart/2005/8/quickstyle/simple5" qsCatId="simple" csTypeId="urn:microsoft.com/office/officeart/2005/8/colors/accent1_2" csCatId="accent1" phldr="1"/>
      <dgm:spPr/>
    </dgm:pt>
    <dgm:pt modelId="{5F70E9BA-80CB-4DE9-B636-8D9D037E564B}">
      <dgm:prSet/>
      <dgm:spPr/>
      <dgm:t>
        <a:bodyPr/>
        <a:lstStyle/>
        <a:p>
          <a:r>
            <a:rPr lang="en-US" dirty="0" smtClean="0"/>
            <a:t>Behavior by final </a:t>
          </a:r>
          <a:r>
            <a:rPr lang="en-US" dirty="0" err="1" smtClean="0"/>
            <a:t>coalgebra</a:t>
          </a:r>
          <a:endParaRPr lang="en-US" dirty="0"/>
        </a:p>
      </dgm:t>
    </dgm:pt>
    <dgm:pt modelId="{3B090909-1A35-4245-A272-7315DB26A93B}" type="parTrans" cxnId="{21E5208F-0CC7-4ED2-9485-97754CC9EC62}">
      <dgm:prSet/>
      <dgm:spPr/>
      <dgm:t>
        <a:bodyPr/>
        <a:lstStyle/>
        <a:p>
          <a:endParaRPr lang="en-US"/>
        </a:p>
      </dgm:t>
    </dgm:pt>
    <dgm:pt modelId="{C4A6EDAC-7C64-402F-8020-E0F2D2A01C69}" type="sibTrans" cxnId="{21E5208F-0CC7-4ED2-9485-97754CC9EC62}">
      <dgm:prSet/>
      <dgm:spPr/>
      <dgm:t>
        <a:bodyPr/>
        <a:lstStyle/>
        <a:p>
          <a:endParaRPr lang="en-US"/>
        </a:p>
      </dgm:t>
    </dgm:pt>
    <dgm:pt modelId="{DD8B973E-84B1-456C-9B1A-BCAE2B226ADC}" type="pres">
      <dgm:prSet presAssocID="{2F789666-E592-4F86-8612-229EE06E8B94}" presName="Name0" presStyleCnt="0">
        <dgm:presLayoutVars>
          <dgm:dir/>
          <dgm:animLvl val="lvl"/>
          <dgm:resizeHandles val="exact"/>
        </dgm:presLayoutVars>
      </dgm:prSet>
      <dgm:spPr/>
    </dgm:pt>
    <dgm:pt modelId="{99652CAF-4FF4-4713-A5DE-F66EB9EE6FEF}" type="pres">
      <dgm:prSet presAssocID="{5F70E9BA-80CB-4DE9-B636-8D9D037E564B}" presName="composite" presStyleCnt="0"/>
      <dgm:spPr/>
    </dgm:pt>
    <dgm:pt modelId="{E45105C7-4A98-4704-8A77-2DB621A1CB45}" type="pres">
      <dgm:prSet presAssocID="{5F70E9BA-80CB-4DE9-B636-8D9D037E564B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D222CA-BE1D-4960-AFB0-986120305415}" type="pres">
      <dgm:prSet presAssocID="{5F70E9BA-80CB-4DE9-B636-8D9D037E564B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23DE8F87-CED8-4215-9DB8-26C77DFD8245}" type="presOf" srcId="{5F70E9BA-80CB-4DE9-B636-8D9D037E564B}" destId="{E45105C7-4A98-4704-8A77-2DB621A1CB45}" srcOrd="0" destOrd="0" presId="urn:microsoft.com/office/officeart/2005/8/layout/hList1"/>
    <dgm:cxn modelId="{7EC733AC-9263-4ACF-8D94-EDD05E72A58A}" type="presOf" srcId="{2F789666-E592-4F86-8612-229EE06E8B94}" destId="{DD8B973E-84B1-456C-9B1A-BCAE2B226ADC}" srcOrd="0" destOrd="0" presId="urn:microsoft.com/office/officeart/2005/8/layout/hList1"/>
    <dgm:cxn modelId="{21E5208F-0CC7-4ED2-9485-97754CC9EC62}" srcId="{2F789666-E592-4F86-8612-229EE06E8B94}" destId="{5F70E9BA-80CB-4DE9-B636-8D9D037E564B}" srcOrd="0" destOrd="0" parTransId="{3B090909-1A35-4245-A272-7315DB26A93B}" sibTransId="{C4A6EDAC-7C64-402F-8020-E0F2D2A01C69}"/>
    <dgm:cxn modelId="{99C042A1-442C-4F3A-8AA4-5BE303C9FE6D}" type="presParOf" srcId="{DD8B973E-84B1-456C-9B1A-BCAE2B226ADC}" destId="{99652CAF-4FF4-4713-A5DE-F66EB9EE6FEF}" srcOrd="0" destOrd="0" presId="urn:microsoft.com/office/officeart/2005/8/layout/hList1"/>
    <dgm:cxn modelId="{FE17C1F2-D9C3-4314-9247-41CA56CCBCC3}" type="presParOf" srcId="{99652CAF-4FF4-4713-A5DE-F66EB9EE6FEF}" destId="{E45105C7-4A98-4704-8A77-2DB621A1CB45}" srcOrd="0" destOrd="0" presId="urn:microsoft.com/office/officeart/2005/8/layout/hList1"/>
    <dgm:cxn modelId="{2711551A-C86C-44D7-AFDF-0BCE436EBAAB}" type="presParOf" srcId="{99652CAF-4FF4-4713-A5DE-F66EB9EE6FEF}" destId="{94D222CA-BE1D-4960-AFB0-986120305415}" srcOrd="1" destOrd="0" presId="urn:microsoft.com/office/officeart/2005/8/layout/hList1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BA2C438-5F3B-4DFB-B071-99F76B7C5231}" type="doc">
      <dgm:prSet loTypeId="urn:microsoft.com/office/officeart/2005/8/layout/hList9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3B07C8A-F87B-484B-857E-6EB23828EFD8}">
      <dgm:prSet/>
      <dgm:spPr/>
      <dgm:t>
        <a:bodyPr/>
        <a:lstStyle/>
        <a:p>
          <a:pPr rtl="0"/>
          <a:r>
            <a:rPr lang="en-US" dirty="0" smtClean="0"/>
            <a:t>in </a:t>
          </a:r>
          <a:r>
            <a:rPr lang="en-US" dirty="0" smtClean="0">
              <a:latin typeface="cmb10" pitchFamily="34" charset="0"/>
            </a:rPr>
            <a:t>Sets</a:t>
          </a:r>
          <a:endParaRPr lang="en-US" dirty="0">
            <a:latin typeface="cmb10" pitchFamily="34" charset="0"/>
          </a:endParaRPr>
        </a:p>
      </dgm:t>
    </dgm:pt>
    <dgm:pt modelId="{FA05B58B-D155-4B7F-8BC2-6CB3664F0EAA}" type="parTrans" cxnId="{E765D813-A9AE-4EEC-85B9-C94BA1F66631}">
      <dgm:prSet/>
      <dgm:spPr/>
      <dgm:t>
        <a:bodyPr/>
        <a:lstStyle/>
        <a:p>
          <a:endParaRPr lang="en-US"/>
        </a:p>
      </dgm:t>
    </dgm:pt>
    <dgm:pt modelId="{8196A679-2E6A-4C82-BECB-D6AD1B75DDD6}" type="sibTrans" cxnId="{E765D813-A9AE-4EEC-85B9-C94BA1F66631}">
      <dgm:prSet/>
      <dgm:spPr/>
      <dgm:t>
        <a:bodyPr/>
        <a:lstStyle/>
        <a:p>
          <a:endParaRPr lang="en-US"/>
        </a:p>
      </dgm:t>
    </dgm:pt>
    <dgm:pt modelId="{F901D75A-B217-4F72-872A-1157651C8CB2}">
      <dgm:prSet custT="1"/>
      <dgm:spPr/>
      <dgm:t>
        <a:bodyPr/>
        <a:lstStyle/>
        <a:p>
          <a:pPr rtl="0"/>
          <a:r>
            <a:rPr lang="en-US" sz="28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bisimilarity</a:t>
          </a:r>
          <a:r>
            <a: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800" dirty="0" smtClean="0"/>
            <a:t>(standard)</a:t>
          </a:r>
          <a:endParaRPr lang="en-US" sz="2800" dirty="0"/>
        </a:p>
      </dgm:t>
    </dgm:pt>
    <dgm:pt modelId="{FD4B818A-6F5C-4114-8A95-0B3D4CBC010A}" type="parTrans" cxnId="{4C8C1642-423F-4043-AB24-9D2FEDCB7CEB}">
      <dgm:prSet/>
      <dgm:spPr/>
      <dgm:t>
        <a:bodyPr/>
        <a:lstStyle/>
        <a:p>
          <a:endParaRPr lang="en-US"/>
        </a:p>
      </dgm:t>
    </dgm:pt>
    <dgm:pt modelId="{1ECBE3A7-5477-4A42-8672-020E1FBAA221}" type="sibTrans" cxnId="{4C8C1642-423F-4043-AB24-9D2FEDCB7CEB}">
      <dgm:prSet/>
      <dgm:spPr/>
      <dgm:t>
        <a:bodyPr/>
        <a:lstStyle/>
        <a:p>
          <a:endParaRPr lang="en-US"/>
        </a:p>
      </dgm:t>
    </dgm:pt>
    <dgm:pt modelId="{16C2A254-BF61-4059-A8B7-A2A0A4192B31}">
      <dgm:prSet/>
      <dgm:spPr/>
      <dgm:t>
        <a:bodyPr/>
        <a:lstStyle/>
        <a:p>
          <a:pPr rtl="0"/>
          <a:r>
            <a:rPr lang="en-US" dirty="0" smtClean="0"/>
            <a:t>in </a:t>
          </a:r>
          <a:r>
            <a:rPr lang="en-US" b="1" i="0" dirty="0" err="1" smtClean="0">
              <a:latin typeface="cmbx10" pitchFamily="34" charset="0"/>
            </a:rPr>
            <a:t>Kl</a:t>
          </a:r>
          <a:r>
            <a:rPr lang="en-US" b="1" dirty="0" smtClean="0">
              <a:latin typeface="cmb10" pitchFamily="34" charset="0"/>
            </a:rPr>
            <a:t>(</a:t>
          </a:r>
          <a:r>
            <a:rPr lang="en-US" b="1" dirty="0" smtClean="0">
              <a:latin typeface="cmmi10" pitchFamily="34" charset="0"/>
            </a:rPr>
            <a:t>T</a:t>
          </a:r>
          <a:r>
            <a:rPr lang="en-US" b="1" dirty="0" smtClean="0">
              <a:latin typeface="cmb10" pitchFamily="34" charset="0"/>
            </a:rPr>
            <a:t>)</a:t>
          </a:r>
          <a:endParaRPr lang="en-US" dirty="0">
            <a:latin typeface="cmb10" pitchFamily="34" charset="0"/>
          </a:endParaRPr>
        </a:p>
      </dgm:t>
    </dgm:pt>
    <dgm:pt modelId="{8412E9FD-1500-4627-BF4D-058E350BB99D}" type="parTrans" cxnId="{CECD420A-1964-4BA6-BCFF-EC3F8F40BE09}">
      <dgm:prSet/>
      <dgm:spPr/>
      <dgm:t>
        <a:bodyPr/>
        <a:lstStyle/>
        <a:p>
          <a:endParaRPr lang="en-US"/>
        </a:p>
      </dgm:t>
    </dgm:pt>
    <dgm:pt modelId="{298123BF-55FB-4567-BD9B-96039A52C7FC}" type="sibTrans" cxnId="{CECD420A-1964-4BA6-BCFF-EC3F8F40BE09}">
      <dgm:prSet/>
      <dgm:spPr/>
      <dgm:t>
        <a:bodyPr/>
        <a:lstStyle/>
        <a:p>
          <a:endParaRPr lang="en-US"/>
        </a:p>
      </dgm:t>
    </dgm:pt>
    <dgm:pt modelId="{9DAFA8C0-EC07-44B9-BF99-8311DE4BF6C2}">
      <dgm:prSet custT="1"/>
      <dgm:spPr/>
      <dgm:t>
        <a:bodyPr/>
        <a:lstStyle/>
        <a:p>
          <a:pPr rtl="0"/>
          <a:r>
            <a: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trace semantics </a:t>
          </a:r>
          <a:r>
            <a:rPr lang="en-US" sz="2400" dirty="0" smtClean="0"/>
            <a:t>(Ch. 2)</a:t>
          </a:r>
          <a:endParaRPr lang="en-US" sz="2400" b="1" dirty="0"/>
        </a:p>
      </dgm:t>
    </dgm:pt>
    <dgm:pt modelId="{F3922034-516C-429A-A53E-4963F86DC19E}" type="parTrans" cxnId="{2CDA5B00-2E6E-4D54-A055-BEC6A82AC56E}">
      <dgm:prSet/>
      <dgm:spPr/>
      <dgm:t>
        <a:bodyPr/>
        <a:lstStyle/>
        <a:p>
          <a:endParaRPr lang="en-US"/>
        </a:p>
      </dgm:t>
    </dgm:pt>
    <dgm:pt modelId="{E1B583EF-4256-4C8A-AF7F-109295289CD3}" type="sibTrans" cxnId="{2CDA5B00-2E6E-4D54-A055-BEC6A82AC56E}">
      <dgm:prSet/>
      <dgm:spPr/>
      <dgm:t>
        <a:bodyPr/>
        <a:lstStyle/>
        <a:p>
          <a:endParaRPr lang="en-US"/>
        </a:p>
      </dgm:t>
    </dgm:pt>
    <dgm:pt modelId="{6AA43B67-7AB8-44F2-B9BE-B933AAD4A089}" type="pres">
      <dgm:prSet presAssocID="{0BA2C438-5F3B-4DFB-B071-99F76B7C5231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E363E99-292E-4B05-B136-EE78DB53DC98}" type="pres">
      <dgm:prSet presAssocID="{B3B07C8A-F87B-484B-857E-6EB23828EFD8}" presName="posSpace" presStyleCnt="0"/>
      <dgm:spPr/>
    </dgm:pt>
    <dgm:pt modelId="{2635E44D-6CA3-45D6-95DE-C01F6B51DD81}" type="pres">
      <dgm:prSet presAssocID="{B3B07C8A-F87B-484B-857E-6EB23828EFD8}" presName="vertFlow" presStyleCnt="0"/>
      <dgm:spPr/>
    </dgm:pt>
    <dgm:pt modelId="{1149D046-1188-47EC-9D23-EAD7DEAE7115}" type="pres">
      <dgm:prSet presAssocID="{B3B07C8A-F87B-484B-857E-6EB23828EFD8}" presName="topSpace" presStyleCnt="0"/>
      <dgm:spPr/>
    </dgm:pt>
    <dgm:pt modelId="{BEC37B41-773E-47A0-BDFB-D12207755D49}" type="pres">
      <dgm:prSet presAssocID="{B3B07C8A-F87B-484B-857E-6EB23828EFD8}" presName="firstComp" presStyleCnt="0"/>
      <dgm:spPr/>
    </dgm:pt>
    <dgm:pt modelId="{048D7DB9-9E29-4D21-A0EB-F8B1B1BC039C}" type="pres">
      <dgm:prSet presAssocID="{B3B07C8A-F87B-484B-857E-6EB23828EFD8}" presName="firstChild" presStyleLbl="bgAccFollowNode1" presStyleIdx="0" presStyleCnt="2"/>
      <dgm:spPr/>
      <dgm:t>
        <a:bodyPr/>
        <a:lstStyle/>
        <a:p>
          <a:endParaRPr lang="en-US"/>
        </a:p>
      </dgm:t>
    </dgm:pt>
    <dgm:pt modelId="{D7B275DE-39B0-483F-99C2-D3C31CEF9ACE}" type="pres">
      <dgm:prSet presAssocID="{B3B07C8A-F87B-484B-857E-6EB23828EFD8}" presName="firstChildTx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5D2FFE-AD1F-4CEB-8E56-AEBA75E26EE2}" type="pres">
      <dgm:prSet presAssocID="{B3B07C8A-F87B-484B-857E-6EB23828EFD8}" presName="negSpace" presStyleCnt="0"/>
      <dgm:spPr/>
    </dgm:pt>
    <dgm:pt modelId="{17058C3E-2C23-4B16-BAB2-92371C0F3351}" type="pres">
      <dgm:prSet presAssocID="{B3B07C8A-F87B-484B-857E-6EB23828EFD8}" presName="circle" presStyleLbl="node1" presStyleIdx="0" presStyleCnt="2"/>
      <dgm:spPr/>
      <dgm:t>
        <a:bodyPr/>
        <a:lstStyle/>
        <a:p>
          <a:endParaRPr lang="en-US"/>
        </a:p>
      </dgm:t>
    </dgm:pt>
    <dgm:pt modelId="{C83E21ED-0450-4B89-943E-76D1F359ED1C}" type="pres">
      <dgm:prSet presAssocID="{8196A679-2E6A-4C82-BECB-D6AD1B75DDD6}" presName="transSpace" presStyleCnt="0"/>
      <dgm:spPr/>
    </dgm:pt>
    <dgm:pt modelId="{5DB327D1-BAA4-4B40-A9F2-7BF6CC9CD54F}" type="pres">
      <dgm:prSet presAssocID="{16C2A254-BF61-4059-A8B7-A2A0A4192B31}" presName="posSpace" presStyleCnt="0"/>
      <dgm:spPr/>
    </dgm:pt>
    <dgm:pt modelId="{65AF324A-2F08-4B68-A137-FBCEB6675367}" type="pres">
      <dgm:prSet presAssocID="{16C2A254-BF61-4059-A8B7-A2A0A4192B31}" presName="vertFlow" presStyleCnt="0"/>
      <dgm:spPr/>
    </dgm:pt>
    <dgm:pt modelId="{E6F655EE-855E-43FE-B1FD-782E209F5386}" type="pres">
      <dgm:prSet presAssocID="{16C2A254-BF61-4059-A8B7-A2A0A4192B31}" presName="topSpace" presStyleCnt="0"/>
      <dgm:spPr/>
    </dgm:pt>
    <dgm:pt modelId="{54B97600-DF7F-4BB0-8ACD-9EF68D8A7431}" type="pres">
      <dgm:prSet presAssocID="{16C2A254-BF61-4059-A8B7-A2A0A4192B31}" presName="firstComp" presStyleCnt="0"/>
      <dgm:spPr/>
    </dgm:pt>
    <dgm:pt modelId="{142F83C0-E378-4DB1-A506-D0406DCA0824}" type="pres">
      <dgm:prSet presAssocID="{16C2A254-BF61-4059-A8B7-A2A0A4192B31}" presName="firstChild" presStyleLbl="bgAccFollowNode1" presStyleIdx="1" presStyleCnt="2"/>
      <dgm:spPr/>
      <dgm:t>
        <a:bodyPr/>
        <a:lstStyle/>
        <a:p>
          <a:endParaRPr lang="en-US"/>
        </a:p>
      </dgm:t>
    </dgm:pt>
    <dgm:pt modelId="{4EBA2075-82D2-43F7-9045-F54558FA09D2}" type="pres">
      <dgm:prSet presAssocID="{16C2A254-BF61-4059-A8B7-A2A0A4192B31}" presName="firstChildTx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03E152-C386-4620-914B-C444253E5FD1}" type="pres">
      <dgm:prSet presAssocID="{16C2A254-BF61-4059-A8B7-A2A0A4192B31}" presName="negSpace" presStyleCnt="0"/>
      <dgm:spPr/>
    </dgm:pt>
    <dgm:pt modelId="{E1036EEF-6426-4F1A-9403-BB0428F0F882}" type="pres">
      <dgm:prSet presAssocID="{16C2A254-BF61-4059-A8B7-A2A0A4192B31}" presName="circle" presStyleLbl="node1" presStyleIdx="1" presStyleCnt="2"/>
      <dgm:spPr/>
      <dgm:t>
        <a:bodyPr/>
        <a:lstStyle/>
        <a:p>
          <a:endParaRPr lang="en-US"/>
        </a:p>
      </dgm:t>
    </dgm:pt>
  </dgm:ptLst>
  <dgm:cxnLst>
    <dgm:cxn modelId="{2CDA5B00-2E6E-4D54-A055-BEC6A82AC56E}" srcId="{16C2A254-BF61-4059-A8B7-A2A0A4192B31}" destId="{9DAFA8C0-EC07-44B9-BF99-8311DE4BF6C2}" srcOrd="0" destOrd="0" parTransId="{F3922034-516C-429A-A53E-4963F86DC19E}" sibTransId="{E1B583EF-4256-4C8A-AF7F-109295289CD3}"/>
    <dgm:cxn modelId="{4C8C1642-423F-4043-AB24-9D2FEDCB7CEB}" srcId="{B3B07C8A-F87B-484B-857E-6EB23828EFD8}" destId="{F901D75A-B217-4F72-872A-1157651C8CB2}" srcOrd="0" destOrd="0" parTransId="{FD4B818A-6F5C-4114-8A95-0B3D4CBC010A}" sibTransId="{1ECBE3A7-5477-4A42-8672-020E1FBAA221}"/>
    <dgm:cxn modelId="{136F7758-68B3-4D65-8911-37604C3147C6}" type="presOf" srcId="{B3B07C8A-F87B-484B-857E-6EB23828EFD8}" destId="{17058C3E-2C23-4B16-BAB2-92371C0F3351}" srcOrd="0" destOrd="0" presId="urn:microsoft.com/office/officeart/2005/8/layout/hList9"/>
    <dgm:cxn modelId="{EA445563-5568-4E4C-953B-1D3633E1CDE6}" type="presOf" srcId="{F901D75A-B217-4F72-872A-1157651C8CB2}" destId="{048D7DB9-9E29-4D21-A0EB-F8B1B1BC039C}" srcOrd="0" destOrd="0" presId="urn:microsoft.com/office/officeart/2005/8/layout/hList9"/>
    <dgm:cxn modelId="{09FEE72A-8B6B-4EDC-96EE-E8679B9628D7}" type="presOf" srcId="{9DAFA8C0-EC07-44B9-BF99-8311DE4BF6C2}" destId="{142F83C0-E378-4DB1-A506-D0406DCA0824}" srcOrd="0" destOrd="0" presId="urn:microsoft.com/office/officeart/2005/8/layout/hList9"/>
    <dgm:cxn modelId="{ACF1D635-C2EF-4C2E-BE67-95F9E8C8C20B}" type="presOf" srcId="{0BA2C438-5F3B-4DFB-B071-99F76B7C5231}" destId="{6AA43B67-7AB8-44F2-B9BE-B933AAD4A089}" srcOrd="0" destOrd="0" presId="urn:microsoft.com/office/officeart/2005/8/layout/hList9"/>
    <dgm:cxn modelId="{3B76D170-ACFA-4E9E-8CC0-F6CAC18685F2}" type="presOf" srcId="{9DAFA8C0-EC07-44B9-BF99-8311DE4BF6C2}" destId="{4EBA2075-82D2-43F7-9045-F54558FA09D2}" srcOrd="1" destOrd="0" presId="urn:microsoft.com/office/officeart/2005/8/layout/hList9"/>
    <dgm:cxn modelId="{E765D813-A9AE-4EEC-85B9-C94BA1F66631}" srcId="{0BA2C438-5F3B-4DFB-B071-99F76B7C5231}" destId="{B3B07C8A-F87B-484B-857E-6EB23828EFD8}" srcOrd="0" destOrd="0" parTransId="{FA05B58B-D155-4B7F-8BC2-6CB3664F0EAA}" sibTransId="{8196A679-2E6A-4C82-BECB-D6AD1B75DDD6}"/>
    <dgm:cxn modelId="{CC7592A8-36D1-4F1C-8F24-35A04F3D86B1}" type="presOf" srcId="{F901D75A-B217-4F72-872A-1157651C8CB2}" destId="{D7B275DE-39B0-483F-99C2-D3C31CEF9ACE}" srcOrd="1" destOrd="0" presId="urn:microsoft.com/office/officeart/2005/8/layout/hList9"/>
    <dgm:cxn modelId="{CECD420A-1964-4BA6-BCFF-EC3F8F40BE09}" srcId="{0BA2C438-5F3B-4DFB-B071-99F76B7C5231}" destId="{16C2A254-BF61-4059-A8B7-A2A0A4192B31}" srcOrd="1" destOrd="0" parTransId="{8412E9FD-1500-4627-BF4D-058E350BB99D}" sibTransId="{298123BF-55FB-4567-BD9B-96039A52C7FC}"/>
    <dgm:cxn modelId="{4ED36DAF-4C2F-48F3-AA9E-FF171E094B50}" type="presOf" srcId="{16C2A254-BF61-4059-A8B7-A2A0A4192B31}" destId="{E1036EEF-6426-4F1A-9403-BB0428F0F882}" srcOrd="0" destOrd="0" presId="urn:microsoft.com/office/officeart/2005/8/layout/hList9"/>
    <dgm:cxn modelId="{B5EF15C7-2753-4842-834E-66B4EBD789DE}" type="presParOf" srcId="{6AA43B67-7AB8-44F2-B9BE-B933AAD4A089}" destId="{0E363E99-292E-4B05-B136-EE78DB53DC98}" srcOrd="0" destOrd="0" presId="urn:microsoft.com/office/officeart/2005/8/layout/hList9"/>
    <dgm:cxn modelId="{71283141-E89E-4226-9BBF-C7BEC982E52C}" type="presParOf" srcId="{6AA43B67-7AB8-44F2-B9BE-B933AAD4A089}" destId="{2635E44D-6CA3-45D6-95DE-C01F6B51DD81}" srcOrd="1" destOrd="0" presId="urn:microsoft.com/office/officeart/2005/8/layout/hList9"/>
    <dgm:cxn modelId="{084D02C3-EA09-4035-AEC8-18753F41F57D}" type="presParOf" srcId="{2635E44D-6CA3-45D6-95DE-C01F6B51DD81}" destId="{1149D046-1188-47EC-9D23-EAD7DEAE7115}" srcOrd="0" destOrd="0" presId="urn:microsoft.com/office/officeart/2005/8/layout/hList9"/>
    <dgm:cxn modelId="{12F11422-9934-4F11-B96A-77974E6E8E2E}" type="presParOf" srcId="{2635E44D-6CA3-45D6-95DE-C01F6B51DD81}" destId="{BEC37B41-773E-47A0-BDFB-D12207755D49}" srcOrd="1" destOrd="0" presId="urn:microsoft.com/office/officeart/2005/8/layout/hList9"/>
    <dgm:cxn modelId="{0EB607FE-11B3-4868-9263-E9CDDAB0812D}" type="presParOf" srcId="{BEC37B41-773E-47A0-BDFB-D12207755D49}" destId="{048D7DB9-9E29-4D21-A0EB-F8B1B1BC039C}" srcOrd="0" destOrd="0" presId="urn:microsoft.com/office/officeart/2005/8/layout/hList9"/>
    <dgm:cxn modelId="{144924F5-68CD-448D-96F7-28FD8FA7FA37}" type="presParOf" srcId="{BEC37B41-773E-47A0-BDFB-D12207755D49}" destId="{D7B275DE-39B0-483F-99C2-D3C31CEF9ACE}" srcOrd="1" destOrd="0" presId="urn:microsoft.com/office/officeart/2005/8/layout/hList9"/>
    <dgm:cxn modelId="{D38BE9C7-827A-4FA2-9789-C9E855044204}" type="presParOf" srcId="{6AA43B67-7AB8-44F2-B9BE-B933AAD4A089}" destId="{295D2FFE-AD1F-4CEB-8E56-AEBA75E26EE2}" srcOrd="2" destOrd="0" presId="urn:microsoft.com/office/officeart/2005/8/layout/hList9"/>
    <dgm:cxn modelId="{0C2DD11C-0DC3-4557-92BE-A2E471043F97}" type="presParOf" srcId="{6AA43B67-7AB8-44F2-B9BE-B933AAD4A089}" destId="{17058C3E-2C23-4B16-BAB2-92371C0F3351}" srcOrd="3" destOrd="0" presId="urn:microsoft.com/office/officeart/2005/8/layout/hList9"/>
    <dgm:cxn modelId="{5ADD8FCF-0A89-42CC-BFBB-6FA28DBF0C57}" type="presParOf" srcId="{6AA43B67-7AB8-44F2-B9BE-B933AAD4A089}" destId="{C83E21ED-0450-4B89-943E-76D1F359ED1C}" srcOrd="4" destOrd="0" presId="urn:microsoft.com/office/officeart/2005/8/layout/hList9"/>
    <dgm:cxn modelId="{5354B404-E894-4EC0-A9D8-33A296EC218D}" type="presParOf" srcId="{6AA43B67-7AB8-44F2-B9BE-B933AAD4A089}" destId="{5DB327D1-BAA4-4B40-A9F2-7BF6CC9CD54F}" srcOrd="5" destOrd="0" presId="urn:microsoft.com/office/officeart/2005/8/layout/hList9"/>
    <dgm:cxn modelId="{0726B1CB-922E-46A2-A8CC-1BC9B7997F2B}" type="presParOf" srcId="{6AA43B67-7AB8-44F2-B9BE-B933AAD4A089}" destId="{65AF324A-2F08-4B68-A137-FBCEB6675367}" srcOrd="6" destOrd="0" presId="urn:microsoft.com/office/officeart/2005/8/layout/hList9"/>
    <dgm:cxn modelId="{A65FE8BB-5489-4781-B9C9-CA2542524A85}" type="presParOf" srcId="{65AF324A-2F08-4B68-A137-FBCEB6675367}" destId="{E6F655EE-855E-43FE-B1FD-782E209F5386}" srcOrd="0" destOrd="0" presId="urn:microsoft.com/office/officeart/2005/8/layout/hList9"/>
    <dgm:cxn modelId="{663B2DFD-8161-4204-8765-5E41210F3E3B}" type="presParOf" srcId="{65AF324A-2F08-4B68-A137-FBCEB6675367}" destId="{54B97600-DF7F-4BB0-8ACD-9EF68D8A7431}" srcOrd="1" destOrd="0" presId="urn:microsoft.com/office/officeart/2005/8/layout/hList9"/>
    <dgm:cxn modelId="{F35E5CDC-5F87-43D2-8A42-9C534B3D92B5}" type="presParOf" srcId="{54B97600-DF7F-4BB0-8ACD-9EF68D8A7431}" destId="{142F83C0-E378-4DB1-A506-D0406DCA0824}" srcOrd="0" destOrd="0" presId="urn:microsoft.com/office/officeart/2005/8/layout/hList9"/>
    <dgm:cxn modelId="{13FEB0F7-B9D0-4B69-A16A-BD0B8761C6C8}" type="presParOf" srcId="{54B97600-DF7F-4BB0-8ACD-9EF68D8A7431}" destId="{4EBA2075-82D2-43F7-9045-F54558FA09D2}" srcOrd="1" destOrd="0" presId="urn:microsoft.com/office/officeart/2005/8/layout/hList9"/>
    <dgm:cxn modelId="{A6C61A9C-4B20-4C65-8C74-F3CEC93E068B}" type="presParOf" srcId="{6AA43B67-7AB8-44F2-B9BE-B933AAD4A089}" destId="{1703E152-C386-4620-914B-C444253E5FD1}" srcOrd="7" destOrd="0" presId="urn:microsoft.com/office/officeart/2005/8/layout/hList9"/>
    <dgm:cxn modelId="{39F26A77-7F94-4D03-841F-32106D1D0B58}" type="presParOf" srcId="{6AA43B67-7AB8-44F2-B9BE-B933AAD4A089}" destId="{E1036EEF-6426-4F1A-9403-BB0428F0F882}" srcOrd="8" destOrd="0" presId="urn:microsoft.com/office/officeart/2005/8/layout/hList9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5CC1B8-EE54-4715-B07A-20794A39036B}" type="datetimeFigureOut">
              <a:rPr lang="en-US" smtClean="0"/>
              <a:pPr/>
              <a:t>3/7/2008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99DDDD-05C4-45B7-9CA4-BAB811CA485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 text effect?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9DDDD-05C4-45B7-9CA4-BAB811CA485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Speak</a:t>
            </a:r>
            <a:r>
              <a:rPr lang="en-US" baseline="0" dirty="0" smtClean="0"/>
              <a:t> short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9DDDD-05C4-45B7-9CA4-BAB811CA485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Category = universe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9DDDD-05C4-45B7-9CA4-BAB811CA485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 some applications, you really need to think of trace semantics!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9DDDD-05C4-45B7-9CA4-BAB811CA485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These are (only) main</a:t>
            </a:r>
            <a:r>
              <a:rPr lang="en-US" baseline="0" dirty="0" smtClean="0"/>
              <a:t> examples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9DDDD-05C4-45B7-9CA4-BAB811CA485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9DDDD-05C4-45B7-9CA4-BAB811CA485C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Speak</a:t>
            </a:r>
            <a:r>
              <a:rPr lang="en-US" baseline="0" dirty="0" smtClean="0"/>
              <a:t> short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9DDDD-05C4-45B7-9CA4-BAB811CA485C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9CE87-1DDC-42FC-9886-FFC08DCEEB89}" type="datetimeFigureOut">
              <a:rPr lang="en-US" smtClean="0"/>
              <a:pPr/>
              <a:t>3/7/2008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426AE-C778-4FF1-A56A-86B8FA9CD7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9CE87-1DDC-42FC-9886-FFC08DCEEB89}" type="datetimeFigureOut">
              <a:rPr lang="en-US" smtClean="0"/>
              <a:pPr/>
              <a:t>3/7/2008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426AE-C778-4FF1-A56A-86B8FA9CD7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9CE87-1DDC-42FC-9886-FFC08DCEEB89}" type="datetimeFigureOut">
              <a:rPr lang="en-US" smtClean="0"/>
              <a:pPr/>
              <a:t>3/7/2008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426AE-C778-4FF1-A56A-86B8FA9CD7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R0010710_filtered-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28600" y="0"/>
            <a:ext cx="144018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 Click to edit Master text styles</a:t>
            </a:r>
          </a:p>
          <a:p>
            <a:pPr lvl="1"/>
            <a:r>
              <a:rPr lang="en-US" dirty="0" smtClean="0"/>
              <a:t> Second level</a:t>
            </a:r>
          </a:p>
          <a:p>
            <a:pPr lvl="2"/>
            <a:r>
              <a:rPr lang="en-US" dirty="0" smtClean="0"/>
              <a:t> Third level</a:t>
            </a:r>
          </a:p>
          <a:p>
            <a:pPr lvl="3"/>
            <a:r>
              <a:rPr lang="en-US" dirty="0" smtClean="0"/>
              <a:t> Fourth level</a:t>
            </a:r>
          </a:p>
          <a:p>
            <a:pPr lvl="4"/>
            <a:r>
              <a:rPr lang="en-US" dirty="0" smtClean="0"/>
              <a:t> 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9CE87-1DDC-42FC-9886-FFC08DCEEB89}" type="datetimeFigureOut">
              <a:rPr lang="en-US" smtClean="0"/>
              <a:pPr/>
              <a:t>3/7/2008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426AE-C778-4FF1-A56A-86B8FA9CD7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 rot="16200000">
            <a:off x="-1222177" y="1825823"/>
            <a:ext cx="41148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Ichiro </a:t>
            </a:r>
            <a:r>
              <a:rPr lang="en-US" sz="1600" b="1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Hasuo</a:t>
            </a:r>
            <a:endParaRPr lang="en-US" sz="1600" b="1" i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en-US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Tracing Anonymity with </a:t>
            </a:r>
            <a:r>
              <a:rPr lang="en-US" b="1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Coalgebras</a:t>
            </a:r>
            <a:endParaRPr lang="en-US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9CE87-1DDC-42FC-9886-FFC08DCEEB89}" type="datetimeFigureOut">
              <a:rPr lang="en-US" smtClean="0"/>
              <a:pPr/>
              <a:t>3/7/2008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426AE-C778-4FF1-A56A-86B8FA9CD7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9CE87-1DDC-42FC-9886-FFC08DCEEB89}" type="datetimeFigureOut">
              <a:rPr lang="en-US" smtClean="0"/>
              <a:pPr/>
              <a:t>3/7/2008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426AE-C778-4FF1-A56A-86B8FA9CD7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9CE87-1DDC-42FC-9886-FFC08DCEEB89}" type="datetimeFigureOut">
              <a:rPr lang="en-US" smtClean="0"/>
              <a:pPr/>
              <a:t>3/7/2008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426AE-C778-4FF1-A56A-86B8FA9CD7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9CE87-1DDC-42FC-9886-FFC08DCEEB89}" type="datetimeFigureOut">
              <a:rPr lang="en-US" smtClean="0"/>
              <a:pPr/>
              <a:t>3/7/2008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426AE-C778-4FF1-A56A-86B8FA9CD7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9CE87-1DDC-42FC-9886-FFC08DCEEB89}" type="datetimeFigureOut">
              <a:rPr lang="en-US" smtClean="0"/>
              <a:pPr/>
              <a:t>3/7/2008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426AE-C778-4FF1-A56A-86B8FA9CD7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9CE87-1DDC-42FC-9886-FFC08DCEEB89}" type="datetimeFigureOut">
              <a:rPr lang="en-US" smtClean="0"/>
              <a:pPr/>
              <a:t>3/7/2008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426AE-C778-4FF1-A56A-86B8FA9CD7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9CE87-1DDC-42FC-9886-FFC08DCEEB89}" type="datetimeFigureOut">
              <a:rPr lang="en-US" smtClean="0"/>
              <a:pPr/>
              <a:t>3/7/2008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426AE-C778-4FF1-A56A-86B8FA9CD7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7800" y="228600"/>
            <a:ext cx="7315200" cy="1173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600200"/>
            <a:ext cx="7315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9CE87-1DDC-42FC-9886-FFC08DCEEB89}" type="datetimeFigureOut">
              <a:rPr lang="en-US" smtClean="0"/>
              <a:pPr/>
              <a:t>3/7/2008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2426AE-C778-4FF1-A56A-86B8FA9CD7B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000" b="1" i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3"/>
        </a:buBlip>
        <a:defRPr sz="3200" kern="1200">
          <a:solidFill>
            <a:schemeClr val="tx1"/>
          </a:solidFill>
          <a:latin typeface="+mj-lt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Tx/>
        <a:buBlip>
          <a:blip r:embed="rId13"/>
        </a:buBlip>
        <a:defRPr sz="2800" kern="1200">
          <a:solidFill>
            <a:schemeClr val="tx1"/>
          </a:solidFill>
          <a:latin typeface="+mj-lt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Tx/>
        <a:buBlip>
          <a:blip r:embed="rId13"/>
        </a:buBlip>
        <a:defRPr sz="2400" kern="1200">
          <a:solidFill>
            <a:schemeClr val="tx1"/>
          </a:solidFill>
          <a:latin typeface="+mj-lt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Tx/>
        <a:buBlip>
          <a:blip r:embed="rId13"/>
        </a:buBlip>
        <a:defRPr sz="2000" kern="1200">
          <a:solidFill>
            <a:schemeClr val="tx1"/>
          </a:solidFill>
          <a:latin typeface="+mj-lt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Tx/>
        <a:buBlip>
          <a:blip r:embed="rId13"/>
        </a:buBlip>
        <a:defRPr sz="2000" kern="1200">
          <a:solidFill>
            <a:schemeClr val="tx1"/>
          </a:solidFill>
          <a:latin typeface="+mj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0.xml"/><Relationship Id="rId13" Type="http://schemas.openxmlformats.org/officeDocument/2006/relationships/image" Target="../media/image7.emf"/><Relationship Id="rId3" Type="http://schemas.openxmlformats.org/officeDocument/2006/relationships/tags" Target="../tags/tag14.xml"/><Relationship Id="rId7" Type="http://schemas.openxmlformats.org/officeDocument/2006/relationships/diagramQuickStyle" Target="../diagrams/quickStyle10.xml"/><Relationship Id="rId12" Type="http://schemas.openxmlformats.org/officeDocument/2006/relationships/diagramColors" Target="../diagrams/colors11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diagramLayout" Target="../diagrams/layout10.xml"/><Relationship Id="rId11" Type="http://schemas.openxmlformats.org/officeDocument/2006/relationships/diagramQuickStyle" Target="../diagrams/quickStyle11.xml"/><Relationship Id="rId5" Type="http://schemas.openxmlformats.org/officeDocument/2006/relationships/diagramData" Target="../diagrams/data10.xml"/><Relationship Id="rId15" Type="http://schemas.openxmlformats.org/officeDocument/2006/relationships/image" Target="../media/image20.png"/><Relationship Id="rId10" Type="http://schemas.openxmlformats.org/officeDocument/2006/relationships/diagramLayout" Target="../diagrams/layout11.xml"/><Relationship Id="rId4" Type="http://schemas.openxmlformats.org/officeDocument/2006/relationships/slideLayout" Target="../slideLayouts/slideLayout2.xml"/><Relationship Id="rId9" Type="http://schemas.openxmlformats.org/officeDocument/2006/relationships/diagramData" Target="../diagrams/data11.xml"/><Relationship Id="rId1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7" Type="http://schemas.openxmlformats.org/officeDocument/2006/relationships/image" Target="../media/image22.emf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21.emf"/><Relationship Id="rId5" Type="http://schemas.openxmlformats.org/officeDocument/2006/relationships/image" Target="../media/image16.emf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diagramData" Target="../diagrams/data12.xml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diagramLayout" Target="../diagrams/layout2.xml"/><Relationship Id="rId7" Type="http://schemas.openxmlformats.org/officeDocument/2006/relationships/diagramLayout" Target="../diagrams/layout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3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diagramColors" Target="../diagrams/colors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7" Type="http://schemas.openxmlformats.org/officeDocument/2006/relationships/image" Target="../media/image7.emf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13" Type="http://schemas.openxmlformats.org/officeDocument/2006/relationships/diagramQuickStyle" Target="../diagrams/quickStyle6.xml"/><Relationship Id="rId3" Type="http://schemas.openxmlformats.org/officeDocument/2006/relationships/slideLayout" Target="../slideLayouts/slideLayout2.xml"/><Relationship Id="rId7" Type="http://schemas.openxmlformats.org/officeDocument/2006/relationships/diagramQuickStyle" Target="../diagrams/quickStyle5.xml"/><Relationship Id="rId12" Type="http://schemas.openxmlformats.org/officeDocument/2006/relationships/diagramLayout" Target="../diagrams/layout6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diagramLayout" Target="../diagrams/layout5.xml"/><Relationship Id="rId11" Type="http://schemas.openxmlformats.org/officeDocument/2006/relationships/diagramData" Target="../diagrams/data6.xml"/><Relationship Id="rId5" Type="http://schemas.openxmlformats.org/officeDocument/2006/relationships/diagramData" Target="../diagrams/data5.xml"/><Relationship Id="rId10" Type="http://schemas.openxmlformats.org/officeDocument/2006/relationships/image" Target="../media/image5.emf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6.emf"/><Relationship Id="rId14" Type="http://schemas.openxmlformats.org/officeDocument/2006/relationships/diagramColors" Target="../diagrams/colors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.xml"/><Relationship Id="rId3" Type="http://schemas.openxmlformats.org/officeDocument/2006/relationships/image" Target="../media/image8.jpeg"/><Relationship Id="rId7" Type="http://schemas.openxmlformats.org/officeDocument/2006/relationships/diagramQuickStyle" Target="../diagrams/quickStyle7.xml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7.xml"/><Relationship Id="rId11" Type="http://schemas.openxmlformats.org/officeDocument/2006/relationships/image" Target="../media/image12.png"/><Relationship Id="rId5" Type="http://schemas.openxmlformats.org/officeDocument/2006/relationships/diagramData" Target="../diagrams/data7.xml"/><Relationship Id="rId10" Type="http://schemas.openxmlformats.org/officeDocument/2006/relationships/image" Target="../media/image11.wmf"/><Relationship Id="rId4" Type="http://schemas.openxmlformats.org/officeDocument/2006/relationships/image" Target="../media/image9.png"/><Relationship Id="rId9" Type="http://schemas.openxmlformats.org/officeDocument/2006/relationships/image" Target="../media/image10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9.xml"/><Relationship Id="rId13" Type="http://schemas.openxmlformats.org/officeDocument/2006/relationships/image" Target="../media/image15.png"/><Relationship Id="rId3" Type="http://schemas.openxmlformats.org/officeDocument/2006/relationships/diagramData" Target="../diagrams/data8.xml"/><Relationship Id="rId7" Type="http://schemas.openxmlformats.org/officeDocument/2006/relationships/image" Target="../media/image6.emf"/><Relationship Id="rId12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diagramColors" Target="../diagrams/colors8.xml"/><Relationship Id="rId11" Type="http://schemas.openxmlformats.org/officeDocument/2006/relationships/diagramColors" Target="../diagrams/colors9.xml"/><Relationship Id="rId5" Type="http://schemas.openxmlformats.org/officeDocument/2006/relationships/diagramQuickStyle" Target="../diagrams/quickStyle8.xml"/><Relationship Id="rId10" Type="http://schemas.openxmlformats.org/officeDocument/2006/relationships/diagramQuickStyle" Target="../diagrams/quickStyle9.xml"/><Relationship Id="rId4" Type="http://schemas.openxmlformats.org/officeDocument/2006/relationships/diagramLayout" Target="../diagrams/layout8.xml"/><Relationship Id="rId9" Type="http://schemas.openxmlformats.org/officeDocument/2006/relationships/diagramLayout" Target="../diagrams/layout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tags" Target="../tags/tag11.xml"/><Relationship Id="rId7" Type="http://schemas.openxmlformats.org/officeDocument/2006/relationships/image" Target="../media/image17.emf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16.emf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R0010710_filtered-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5900" y="0"/>
            <a:ext cx="51435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81534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latin typeface="Arial" pitchFamily="34" charset="0"/>
                <a:cs typeface="Arial" pitchFamily="34" charset="0"/>
              </a:rPr>
              <a:t>Ichiro </a:t>
            </a:r>
            <a:r>
              <a:rPr lang="en-US" sz="3200" b="1" i="1" dirty="0" err="1" smtClean="0">
                <a:latin typeface="Arial" pitchFamily="34" charset="0"/>
                <a:cs typeface="Arial" pitchFamily="34" charset="0"/>
              </a:rPr>
              <a:t>Hasuo</a:t>
            </a:r>
            <a:r>
              <a:rPr lang="en-US" sz="3200" b="1" i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3600" b="1" i="1" dirty="0" smtClean="0">
                <a:latin typeface="Arial" pitchFamily="34" charset="0"/>
                <a:cs typeface="Arial" pitchFamily="34" charset="0"/>
              </a:rPr>
              <a:t>Tracing Anonymity with </a:t>
            </a:r>
            <a:r>
              <a:rPr lang="en-US" sz="3600" b="1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Coalgebras</a:t>
            </a:r>
            <a:endParaRPr lang="en-US" sz="36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>
            <p:custDataLst>
              <p:tags r:id="rId1"/>
            </p:custDataLst>
          </p:nvPr>
        </p:nvSpPr>
        <p:spPr>
          <a:xfrm>
            <a:off x="0" y="7112000"/>
            <a:ext cx="9144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/>
              <a:t>TexPoint fonts used in EMF. </a:t>
            </a:r>
          </a:p>
          <a:p>
            <a:r>
              <a:rPr lang="en-US" smtClean="0"/>
              <a:t>Read the TexPoint manual before you delete this box.: </a:t>
            </a:r>
            <a:r>
              <a:rPr lang="en-US" smtClean="0">
                <a:latin typeface="CMMIB10"/>
              </a:rPr>
              <a:t>A</a:t>
            </a:r>
            <a:r>
              <a:rPr lang="en-US" smtClean="0">
                <a:latin typeface="CMSSBX10"/>
              </a:rPr>
              <a:t>A</a:t>
            </a:r>
            <a:r>
              <a:rPr lang="en-US" smtClean="0">
                <a:latin typeface="CMBX12"/>
              </a:rPr>
              <a:t>A</a:t>
            </a:r>
            <a:r>
              <a:rPr lang="en-US" smtClean="0">
                <a:latin typeface="LCMSS8"/>
              </a:rPr>
              <a:t>A</a:t>
            </a:r>
            <a:r>
              <a:rPr lang="en-US" smtClean="0">
                <a:latin typeface="CMBSY10"/>
              </a:rPr>
              <a:t>A</a:t>
            </a:r>
            <a:r>
              <a:rPr lang="en-US" smtClean="0">
                <a:latin typeface="MSBM10"/>
              </a:rPr>
              <a:t>A</a:t>
            </a:r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1447800" y="3619500"/>
            <a:ext cx="7543800" cy="1524000"/>
          </a:xfrm>
          <a:prstGeom prst="roundRect">
            <a:avLst>
              <a:gd name="adj" fmla="val 11744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2000" dirty="0" smtClean="0"/>
              <a:t>                    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Coalgebraic</a:t>
            </a:r>
            <a:r>
              <a:rPr lang="en-US" dirty="0" smtClean="0"/>
              <a:t> simulations (Ch. 3)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447800" y="1281764"/>
          <a:ext cx="2095500" cy="213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8" name="Diagram 7"/>
          <p:cNvGraphicFramePr/>
          <p:nvPr/>
        </p:nvGraphicFramePr>
        <p:xfrm>
          <a:off x="3581400" y="1219200"/>
          <a:ext cx="5486400" cy="2400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11" name="Picture 10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/>
          <a:stretch>
            <a:fillRect/>
          </a:stretch>
        </p:blipFill>
        <p:spPr bwMode="auto">
          <a:xfrm>
            <a:off x="1572374" y="2296274"/>
            <a:ext cx="1828800" cy="983410"/>
          </a:xfrm>
          <a:prstGeom prst="rect">
            <a:avLst/>
          </a:prstGeom>
          <a:noFill/>
          <a:ln/>
          <a:effectLst/>
        </p:spPr>
      </p:pic>
      <p:sp>
        <p:nvSpPr>
          <p:cNvPr id="13" name="Rounded Rectangle 12"/>
          <p:cNvSpPr/>
          <p:nvPr/>
        </p:nvSpPr>
        <p:spPr>
          <a:xfrm>
            <a:off x="1447800" y="3429000"/>
            <a:ext cx="2209800" cy="4953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observation</a:t>
            </a:r>
            <a:endParaRPr lang="en-US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25" name="Picture 24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572860" y="4038600"/>
            <a:ext cx="1624399" cy="864742"/>
          </a:xfrm>
          <a:prstGeom prst="rect">
            <a:avLst/>
          </a:prstGeom>
          <a:noFill/>
          <a:ln/>
          <a:effectLst/>
        </p:spPr>
      </p:pic>
      <p:pic>
        <p:nvPicPr>
          <p:cNvPr id="26" name="Picture 25" descr="TP_t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306660" y="4038600"/>
            <a:ext cx="1624399" cy="864742"/>
          </a:xfrm>
          <a:prstGeom prst="rect">
            <a:avLst/>
          </a:prstGeom>
          <a:noFill/>
          <a:ln/>
          <a:effectLst/>
        </p:spPr>
      </p:pic>
      <p:sp>
        <p:nvSpPr>
          <p:cNvPr id="21" name="Rounded Rectangle 20"/>
          <p:cNvSpPr/>
          <p:nvPr/>
        </p:nvSpPr>
        <p:spPr>
          <a:xfrm>
            <a:off x="3238500" y="3962400"/>
            <a:ext cx="1943100" cy="10287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rgbClr val="FF0000"/>
                </a:solidFill>
              </a:rPr>
              <a:t>lax </a:t>
            </a:r>
            <a:r>
              <a:rPr lang="en-US" sz="2000" dirty="0" err="1" smtClean="0"/>
              <a:t>morphism</a:t>
            </a:r>
            <a:endParaRPr lang="en-US" sz="2000" dirty="0" smtClean="0"/>
          </a:p>
          <a:p>
            <a:r>
              <a:rPr lang="en-US" sz="2000" dirty="0" smtClean="0"/>
              <a:t>= 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forward</a:t>
            </a:r>
          </a:p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simulation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934200" y="3962400"/>
            <a:ext cx="2019300" cy="10287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 err="1" smtClean="0">
                <a:solidFill>
                  <a:srgbClr val="FF0000"/>
                </a:solidFill>
              </a:rPr>
              <a:t>oplax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/>
              <a:t>morphism</a:t>
            </a:r>
            <a:endParaRPr lang="en-US" sz="2000" dirty="0" smtClean="0"/>
          </a:p>
          <a:p>
            <a:r>
              <a:rPr lang="en-US" sz="2000" dirty="0" smtClean="0"/>
              <a:t>= 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backward </a:t>
            </a:r>
          </a:p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simulation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1447800" y="5448300"/>
            <a:ext cx="7543800" cy="990600"/>
          </a:xfrm>
          <a:prstGeom prst="roundRect">
            <a:avLst>
              <a:gd name="adj" fmla="val 11744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msy10"/>
              </a:rPr>
              <a:t>9</a:t>
            </a:r>
            <a:r>
              <a:rPr lang="en-US" sz="2800" b="1" dirty="0" smtClean="0"/>
              <a:t> </a:t>
            </a:r>
            <a:r>
              <a:rPr lang="en-US" sz="2800" dirty="0" smtClean="0"/>
              <a:t>fwd/</a:t>
            </a:r>
            <a:r>
              <a:rPr lang="en-US" sz="2800" dirty="0" err="1" smtClean="0"/>
              <a:t>bwd</a:t>
            </a:r>
            <a:r>
              <a:rPr lang="en-US" sz="2800" dirty="0" smtClean="0"/>
              <a:t> simulation  </a:t>
            </a:r>
            <a:r>
              <a:rPr lang="en-US" sz="2800" dirty="0" smtClean="0">
                <a:sym typeface="Wingdings" pitchFamily="2" charset="2"/>
              </a:rPr>
              <a:t>  trace inclusion</a:t>
            </a:r>
            <a:endParaRPr lang="en-US" sz="2800" dirty="0" smtClean="0"/>
          </a:p>
        </p:txBody>
      </p:sp>
      <p:sp>
        <p:nvSpPr>
          <p:cNvPr id="24" name="Rounded Rectangle 23"/>
          <p:cNvSpPr/>
          <p:nvPr/>
        </p:nvSpPr>
        <p:spPr>
          <a:xfrm>
            <a:off x="1447800" y="5257800"/>
            <a:ext cx="3505200" cy="4953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theorem (soundness)</a:t>
            </a:r>
            <a:endParaRPr lang="en-US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27" name="Rounded Rectangular Callout 26"/>
          <p:cNvSpPr/>
          <p:nvPr/>
        </p:nvSpPr>
        <p:spPr>
          <a:xfrm>
            <a:off x="5295900" y="4152900"/>
            <a:ext cx="3848100" cy="1143000"/>
          </a:xfrm>
          <a:prstGeom prst="wedgeRoundRectCallout">
            <a:avLst>
              <a:gd name="adj1" fmla="val -42846"/>
              <a:gd name="adj2" fmla="val 83019"/>
              <a:gd name="adj3" fmla="val 16667"/>
            </a:avLst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genericity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again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smtClean="0"/>
              <a:t>: both for</a:t>
            </a:r>
            <a:endParaRPr lang="en-US" sz="2400" b="1" dirty="0" smtClean="0">
              <a:latin typeface="cmmi10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latin typeface="cmmi10" pitchFamily="34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cmmi12" pitchFamily="34" charset="0"/>
                <a:cs typeface="Arial" pitchFamily="34" charset="0"/>
              </a:rPr>
              <a:t>T</a:t>
            </a:r>
            <a:r>
              <a:rPr lang="en-US" sz="2400" dirty="0" smtClean="0">
                <a:solidFill>
                  <a:schemeClr val="bg1"/>
                </a:solidFill>
                <a:cs typeface="Arial" pitchFamily="34" charset="0"/>
              </a:rPr>
              <a:t> = </a:t>
            </a:r>
            <a:r>
              <a:rPr lang="en-US" sz="2400" dirty="0" smtClean="0">
                <a:solidFill>
                  <a:schemeClr val="bg1"/>
                </a:solidFill>
                <a:latin typeface="cmbsy10" pitchFamily="34" charset="0"/>
                <a:cs typeface="Arial" pitchFamily="34" charset="0"/>
              </a:rPr>
              <a:t>P  </a:t>
            </a:r>
            <a:r>
              <a:rPr lang="en-US" sz="2400" dirty="0" smtClean="0"/>
              <a:t>   (non-determinism)</a:t>
            </a:r>
            <a:endParaRPr lang="en-US" sz="2400" dirty="0" smtClean="0">
              <a:solidFill>
                <a:schemeClr val="bg1"/>
              </a:solidFill>
              <a:latin typeface="cmbsy10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cmbsy10" pitchFamily="34" charset="0"/>
                <a:cs typeface="Arial" pitchFamily="34" charset="0"/>
              </a:rPr>
              <a:t>   </a:t>
            </a:r>
            <a:r>
              <a:rPr lang="en-US" sz="2400" dirty="0" smtClean="0"/>
              <a:t> </a:t>
            </a:r>
            <a:r>
              <a:rPr lang="en-US" sz="2400" b="1" dirty="0" smtClean="0">
                <a:solidFill>
                  <a:schemeClr val="bg1"/>
                </a:solidFill>
                <a:latin typeface="cmmi12" pitchFamily="34" charset="0"/>
                <a:cs typeface="Arial" pitchFamily="34" charset="0"/>
              </a:rPr>
              <a:t>T</a:t>
            </a:r>
            <a:r>
              <a:rPr lang="en-US" sz="2400" dirty="0" smtClean="0">
                <a:solidFill>
                  <a:schemeClr val="bg1"/>
                </a:solidFill>
                <a:cs typeface="Arial" pitchFamily="34" charset="0"/>
              </a:rPr>
              <a:t> = </a:t>
            </a:r>
            <a:r>
              <a:rPr lang="en-US" sz="2400" dirty="0" smtClean="0">
                <a:solidFill>
                  <a:schemeClr val="bg1"/>
                </a:solidFill>
                <a:latin typeface="cmbsy10" pitchFamily="34" charset="0"/>
                <a:cs typeface="Arial" pitchFamily="34" charset="0"/>
              </a:rPr>
              <a:t>D</a:t>
            </a:r>
            <a:r>
              <a:rPr lang="en-US" sz="2400" dirty="0" smtClean="0"/>
              <a:t>  (probability)</a:t>
            </a:r>
            <a:endParaRPr lang="en-US" sz="2400" dirty="0" smtClean="0">
              <a:solidFill>
                <a:schemeClr val="bg1"/>
              </a:solidFill>
              <a:latin typeface="cmbsy10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sz="24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</p:txBody>
      </p:sp>
      <p:sp>
        <p:nvSpPr>
          <p:cNvPr id="15" name="Flowchart: Alternate Process 14"/>
          <p:cNvSpPr/>
          <p:nvPr/>
        </p:nvSpPr>
        <p:spPr>
          <a:xfrm>
            <a:off x="-38100" y="5753100"/>
            <a:ext cx="2476500" cy="1066800"/>
          </a:xfrm>
          <a:prstGeom prst="flowChartAlternateProcess">
            <a:avLst/>
          </a:prstGeom>
          <a:solidFill>
            <a:schemeClr val="bg1">
              <a:alpha val="38000"/>
            </a:schemeClr>
          </a:solidFill>
          <a:ln>
            <a:noFill/>
          </a:ln>
          <a:effectLst>
            <a:outerShdw blurRad="50800" dist="38100" dir="8100000" sx="103000" sy="103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Generic Forward and Backward Simulations</a:t>
            </a:r>
          </a:p>
          <a:p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IH</a:t>
            </a:r>
          </a:p>
          <a:p>
            <a:r>
              <a:rPr 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Proc. CONCUR 2006</a:t>
            </a:r>
          </a:p>
          <a:p>
            <a:r>
              <a:rPr 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LNCS 4137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 animBg="1"/>
      <p:bldP spid="21" grpId="0" animBg="1"/>
      <p:bldP spid="22" grpId="0" animBg="1"/>
      <p:bldP spid="23" grpId="0" animBg="1"/>
      <p:bldP spid="24" grpId="0" animBg="1"/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so far 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447800" y="1600200"/>
          <a:ext cx="7467600" cy="3999653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514600"/>
                <a:gridCol w="2209800"/>
                <a:gridCol w="2743200"/>
              </a:tblGrid>
              <a:tr h="592667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in </a:t>
                      </a:r>
                      <a:r>
                        <a:rPr lang="en-US" sz="2000" dirty="0" smtClean="0">
                          <a:latin typeface="cmb10" pitchFamily="34" charset="0"/>
                        </a:rPr>
                        <a:t>Sets</a:t>
                      </a: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in </a:t>
                      </a:r>
                      <a:r>
                        <a:rPr lang="en-US" sz="2000" b="1" i="0" dirty="0" err="1" smtClean="0">
                          <a:latin typeface="cmbx10" pitchFamily="34" charset="0"/>
                        </a:rPr>
                        <a:t>Kl</a:t>
                      </a:r>
                      <a:r>
                        <a:rPr lang="en-US" sz="2000" b="1" dirty="0" smtClean="0">
                          <a:latin typeface="cmb10" pitchFamily="34" charset="0"/>
                        </a:rPr>
                        <a:t>(</a:t>
                      </a:r>
                      <a:r>
                        <a:rPr lang="en-US" sz="2000" b="1" dirty="0" smtClean="0">
                          <a:latin typeface="cmmi10" pitchFamily="34" charset="0"/>
                        </a:rPr>
                        <a:t>T</a:t>
                      </a:r>
                      <a:r>
                        <a:rPr lang="en-US" sz="2000" b="1" dirty="0" smtClean="0">
                          <a:latin typeface="cmb10" pitchFamily="34" charset="0"/>
                        </a:rPr>
                        <a:t>)</a:t>
                      </a:r>
                      <a:endParaRPr lang="en-US" sz="2000" dirty="0" smtClean="0"/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1109133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</a:rPr>
                        <a:t>        </a:t>
                      </a:r>
                      <a:r>
                        <a:rPr lang="en-US" dirty="0" err="1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</a:rPr>
                        <a:t>coalgebra</a:t>
                      </a:r>
                      <a:endParaRPr lang="en-US" dirty="0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system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system</a:t>
                      </a:r>
                      <a:endParaRPr lang="en-US" dirty="0"/>
                    </a:p>
                  </a:txBody>
                  <a:tcPr anchor="ctr"/>
                </a:tc>
              </a:tr>
              <a:tr h="1109133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</a:rPr>
                        <a:t>morphism</a:t>
                      </a:r>
                      <a:r>
                        <a:rPr lang="en-US" baseline="0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</a:rPr>
                        <a:t> of </a:t>
                      </a:r>
                      <a:r>
                        <a:rPr lang="en-US" baseline="0" dirty="0" err="1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</a:rPr>
                        <a:t>coalgebra</a:t>
                      </a:r>
                      <a:endParaRPr lang="en-US" baseline="0" dirty="0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  <a:p>
                      <a:pPr algn="ctr"/>
                      <a:endParaRPr lang="en-US" baseline="0" dirty="0" smtClean="0"/>
                    </a:p>
                    <a:p>
                      <a:pPr algn="ctr"/>
                      <a:endParaRPr lang="en-US" dirty="0"/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functional </a:t>
                      </a:r>
                      <a:r>
                        <a:rPr lang="en-US" dirty="0" err="1" smtClean="0"/>
                        <a:t>bisimilarity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forward simulation (lax)</a:t>
                      </a:r>
                    </a:p>
                    <a:p>
                      <a:pPr algn="l"/>
                      <a:r>
                        <a:rPr lang="en-US" dirty="0" smtClean="0"/>
                        <a:t>backward </a:t>
                      </a:r>
                      <a:r>
                        <a:rPr lang="en-US" dirty="0" err="1" smtClean="0"/>
                        <a:t>similation</a:t>
                      </a:r>
                      <a:r>
                        <a:rPr lang="en-US" dirty="0" smtClean="0"/>
                        <a:t> (</a:t>
                      </a:r>
                      <a:r>
                        <a:rPr lang="en-US" dirty="0" err="1" smtClean="0"/>
                        <a:t>oplax</a:t>
                      </a:r>
                      <a:r>
                        <a:rPr lang="en-US" dirty="0" smtClean="0"/>
                        <a:t>)</a:t>
                      </a:r>
                    </a:p>
                  </a:txBody>
                  <a:tcPr anchor="ctr"/>
                </a:tc>
              </a:tr>
              <a:tr h="110913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</a:rPr>
                        <a:t>by</a:t>
                      </a:r>
                      <a:r>
                        <a:rPr lang="en-US" baseline="0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</a:rPr>
                        <a:t> final </a:t>
                      </a:r>
                      <a:r>
                        <a:rPr lang="en-US" baseline="0" dirty="0" err="1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</a:rPr>
                        <a:t>coalgebra</a:t>
                      </a:r>
                      <a:endParaRPr lang="en-US" baseline="0" dirty="0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  <a:p>
                      <a:pPr algn="ctr"/>
                      <a:endParaRPr lang="en-US" baseline="0" dirty="0" smtClean="0"/>
                    </a:p>
                    <a:p>
                      <a:pPr algn="ctr"/>
                      <a:endParaRPr lang="en-US" baseline="0" dirty="0" smtClean="0"/>
                    </a:p>
                    <a:p>
                      <a:pPr algn="ctr"/>
                      <a:endParaRPr lang="en-US" dirty="0"/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bisimilarity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trace semantics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6" name="Picture 5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 bwMode="auto">
          <a:xfrm>
            <a:off x="1905000" y="4779355"/>
            <a:ext cx="1791676" cy="731520"/>
          </a:xfrm>
          <a:prstGeom prst="rect">
            <a:avLst/>
          </a:prstGeom>
          <a:noFill/>
          <a:ln/>
          <a:effectLst/>
        </p:spPr>
      </p:pic>
      <p:pic>
        <p:nvPicPr>
          <p:cNvPr id="9" name="Picture 8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 bwMode="auto">
          <a:xfrm>
            <a:off x="2019300" y="3688080"/>
            <a:ext cx="1360372" cy="731520"/>
          </a:xfrm>
          <a:prstGeom prst="rect">
            <a:avLst/>
          </a:prstGeom>
          <a:noFill/>
          <a:ln/>
          <a:effectLst/>
        </p:spPr>
      </p:pic>
      <p:pic>
        <p:nvPicPr>
          <p:cNvPr id="11" name="Picture 10" descr="TP_t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/>
          <a:stretch>
            <a:fillRect/>
          </a:stretch>
        </p:blipFill>
        <p:spPr bwMode="auto">
          <a:xfrm>
            <a:off x="3086100" y="2476500"/>
            <a:ext cx="409784" cy="640080"/>
          </a:xfrm>
          <a:prstGeom prst="rect">
            <a:avLst/>
          </a:prstGeom>
          <a:noFill/>
          <a:ln/>
          <a:effectLst/>
        </p:spPr>
      </p:pic>
      <p:sp>
        <p:nvSpPr>
          <p:cNvPr id="12" name="Oval Callout 11"/>
          <p:cNvSpPr/>
          <p:nvPr/>
        </p:nvSpPr>
        <p:spPr>
          <a:xfrm>
            <a:off x="8001000" y="2705100"/>
            <a:ext cx="1028700" cy="647700"/>
          </a:xfrm>
          <a:prstGeom prst="wedgeEllipseCallou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Ch. 3</a:t>
            </a:r>
            <a:endParaRPr lang="en-US" sz="2000" b="1" dirty="0"/>
          </a:p>
        </p:txBody>
      </p:sp>
      <p:sp>
        <p:nvSpPr>
          <p:cNvPr id="13" name="Oval Callout 12"/>
          <p:cNvSpPr/>
          <p:nvPr/>
        </p:nvSpPr>
        <p:spPr>
          <a:xfrm>
            <a:off x="8039100" y="4114800"/>
            <a:ext cx="1028700" cy="647700"/>
          </a:xfrm>
          <a:prstGeom prst="wedgeEllipseCallou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Ch. 2</a:t>
            </a:r>
            <a:endParaRPr lang="en-US" sz="2000" b="1" dirty="0"/>
          </a:p>
        </p:txBody>
      </p:sp>
      <p:sp>
        <p:nvSpPr>
          <p:cNvPr id="14" name="Up Arrow 13"/>
          <p:cNvSpPr/>
          <p:nvPr/>
        </p:nvSpPr>
        <p:spPr>
          <a:xfrm>
            <a:off x="4000500" y="5638800"/>
            <a:ext cx="2095500" cy="1181100"/>
          </a:xfrm>
          <a:prstGeom prst="upArrow">
            <a:avLst>
              <a:gd name="adj1" fmla="val 73534"/>
              <a:gd name="adj2" fmla="val 32602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theory of </a:t>
            </a:r>
            <a:r>
              <a:rPr lang="en-US" sz="2000" dirty="0" err="1" smtClean="0"/>
              <a:t>bisimilarity</a:t>
            </a:r>
            <a:endParaRPr lang="en-US" sz="2000" dirty="0"/>
          </a:p>
        </p:txBody>
      </p:sp>
      <p:sp>
        <p:nvSpPr>
          <p:cNvPr id="15" name="Up Arrow 14"/>
          <p:cNvSpPr/>
          <p:nvPr/>
        </p:nvSpPr>
        <p:spPr>
          <a:xfrm>
            <a:off x="6248400" y="5638800"/>
            <a:ext cx="2590800" cy="1181100"/>
          </a:xfrm>
          <a:prstGeom prst="upArrow">
            <a:avLst>
              <a:gd name="adj1" fmla="val 73534"/>
              <a:gd name="adj2" fmla="val 32602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theory of traces and simulations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ounded Rectangular Callout 15"/>
          <p:cNvSpPr/>
          <p:nvPr/>
        </p:nvSpPr>
        <p:spPr>
          <a:xfrm>
            <a:off x="4876800" y="304800"/>
            <a:ext cx="3848100" cy="1143000"/>
          </a:xfrm>
          <a:prstGeom prst="wedgeRoundRectCallout">
            <a:avLst>
              <a:gd name="adj1" fmla="val 27106"/>
              <a:gd name="adj2" fmla="val 75828"/>
              <a:gd name="adj3" fmla="val 16667"/>
            </a:avLst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genericity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smtClean="0"/>
              <a:t>: both for</a:t>
            </a:r>
            <a:endParaRPr lang="en-US" sz="2400" b="1" dirty="0" smtClean="0">
              <a:latin typeface="cmmi10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latin typeface="cmmi10" pitchFamily="34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cmmi12" pitchFamily="34" charset="0"/>
                <a:cs typeface="Arial" pitchFamily="34" charset="0"/>
              </a:rPr>
              <a:t>T</a:t>
            </a:r>
            <a:r>
              <a:rPr lang="en-US" sz="2400" dirty="0" smtClean="0">
                <a:solidFill>
                  <a:schemeClr val="bg1"/>
                </a:solidFill>
                <a:cs typeface="Arial" pitchFamily="34" charset="0"/>
              </a:rPr>
              <a:t> = </a:t>
            </a:r>
            <a:r>
              <a:rPr lang="en-US" sz="2400" dirty="0" smtClean="0">
                <a:solidFill>
                  <a:schemeClr val="bg1"/>
                </a:solidFill>
                <a:latin typeface="cmbsy10" pitchFamily="34" charset="0"/>
                <a:cs typeface="Arial" pitchFamily="34" charset="0"/>
              </a:rPr>
              <a:t>P  </a:t>
            </a:r>
            <a:r>
              <a:rPr lang="en-US" sz="2400" dirty="0" smtClean="0"/>
              <a:t>   (non-determinism)</a:t>
            </a:r>
            <a:endParaRPr lang="en-US" sz="2400" dirty="0" smtClean="0">
              <a:solidFill>
                <a:schemeClr val="bg1"/>
              </a:solidFill>
              <a:latin typeface="cmbsy10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cmbsy10" pitchFamily="34" charset="0"/>
                <a:cs typeface="Arial" pitchFamily="34" charset="0"/>
              </a:rPr>
              <a:t>   </a:t>
            </a:r>
            <a:r>
              <a:rPr lang="en-US" sz="2400" dirty="0" smtClean="0"/>
              <a:t> </a:t>
            </a:r>
            <a:r>
              <a:rPr lang="en-US" sz="2400" b="1" dirty="0" smtClean="0">
                <a:solidFill>
                  <a:schemeClr val="bg1"/>
                </a:solidFill>
                <a:latin typeface="cmmi12" pitchFamily="34" charset="0"/>
                <a:cs typeface="Arial" pitchFamily="34" charset="0"/>
              </a:rPr>
              <a:t>T</a:t>
            </a:r>
            <a:r>
              <a:rPr lang="en-US" sz="2400" dirty="0" smtClean="0">
                <a:solidFill>
                  <a:schemeClr val="bg1"/>
                </a:solidFill>
                <a:cs typeface="Arial" pitchFamily="34" charset="0"/>
              </a:rPr>
              <a:t> = </a:t>
            </a:r>
            <a:r>
              <a:rPr lang="en-US" sz="2400" dirty="0" smtClean="0">
                <a:solidFill>
                  <a:schemeClr val="bg1"/>
                </a:solidFill>
                <a:latin typeface="cmbsy10" pitchFamily="34" charset="0"/>
                <a:cs typeface="Arial" pitchFamily="34" charset="0"/>
              </a:rPr>
              <a:t>D</a:t>
            </a:r>
            <a:r>
              <a:rPr lang="en-US" sz="2400" dirty="0" smtClean="0"/>
              <a:t>  (probability)</a:t>
            </a:r>
            <a:endParaRPr lang="en-US" sz="2400" dirty="0" smtClean="0">
              <a:solidFill>
                <a:schemeClr val="bg1"/>
              </a:solidFill>
              <a:latin typeface="cmbsy10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sz="24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Case study: </a:t>
            </a:r>
            <a:br>
              <a:rPr lang="en-US" dirty="0" smtClean="0"/>
            </a:br>
            <a:r>
              <a:rPr lang="en-US" dirty="0" smtClean="0"/>
              <a:t>probabilistic anonymity (Ch. 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1714500" y="1600200"/>
            <a:ext cx="6972300" cy="1638300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Simulation-based proof method for </a:t>
            </a:r>
          </a:p>
          <a:p>
            <a:pPr algn="ctr"/>
            <a:r>
              <a:rPr lang="en-US" sz="2800" b="1" spc="1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non-deterministic</a:t>
            </a:r>
            <a:r>
              <a:rPr lang="en-US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anonymity </a:t>
            </a:r>
            <a:r>
              <a:rPr lang="en-US" sz="2000" b="1" spc="150" dirty="0" smtClean="0">
                <a:ln w="1143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[KawabeMST06]</a:t>
            </a:r>
            <a:endParaRPr lang="en-US" sz="2800" b="1" spc="150" dirty="0">
              <a:ln w="1143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676400" y="5334000"/>
            <a:ext cx="6972300" cy="1333500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Simulation-based proof method for </a:t>
            </a:r>
          </a:p>
          <a:p>
            <a:pPr algn="ctr"/>
            <a:r>
              <a:rPr lang="en-US" sz="2800" b="1" spc="1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probabilistic</a:t>
            </a:r>
            <a:r>
              <a:rPr lang="en-US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anonymity</a:t>
            </a:r>
            <a:endParaRPr lang="en-US" sz="2800" b="1" spc="150" dirty="0">
              <a:ln w="1143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1981200" y="3314700"/>
            <a:ext cx="5638800" cy="1981200"/>
          </a:xfrm>
          <a:prstGeom prst="downArrow">
            <a:avLst>
              <a:gd name="adj1" fmla="val 82432"/>
              <a:gd name="adj2" fmla="val 32202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generic, </a:t>
            </a:r>
            <a:r>
              <a:rPr lang="en-US" sz="24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coalgebraic</a:t>
            </a:r>
            <a:r>
              <a:rPr lang="en-US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theory of traces and simulations</a:t>
            </a:r>
          </a:p>
          <a:p>
            <a:pPr algn="ctr"/>
            <a:r>
              <a:rPr lang="en-US" b="1" spc="150" dirty="0" smtClean="0">
                <a:ln w="1143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[Ch. 2-3]</a:t>
            </a:r>
            <a:endParaRPr lang="en-US" b="1" spc="150" dirty="0">
              <a:ln w="1143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Oval Callout 12"/>
          <p:cNvSpPr/>
          <p:nvPr/>
        </p:nvSpPr>
        <p:spPr>
          <a:xfrm>
            <a:off x="7391400" y="3028950"/>
            <a:ext cx="1600200" cy="800100"/>
          </a:xfrm>
          <a:prstGeom prst="wedgeEllipseCallout">
            <a:avLst>
              <a:gd name="adj1" fmla="val -42662"/>
              <a:gd name="adj2" fmla="val -64250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mmi12" pitchFamily="34" charset="0"/>
                <a:cs typeface="Arial" pitchFamily="34" charset="0"/>
              </a:rPr>
              <a:t>T</a:t>
            </a:r>
            <a:r>
              <a:rPr lang="en-US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Arial" pitchFamily="34" charset="0"/>
              </a:rPr>
              <a:t> = </a:t>
            </a:r>
            <a:r>
              <a:rPr lang="en-US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mbsy10" pitchFamily="34" charset="0"/>
                <a:cs typeface="Arial" pitchFamily="34" charset="0"/>
              </a:rPr>
              <a:t>P</a:t>
            </a:r>
            <a:endParaRPr lang="en-US" sz="28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Oval Callout 13"/>
          <p:cNvSpPr/>
          <p:nvPr/>
        </p:nvSpPr>
        <p:spPr>
          <a:xfrm>
            <a:off x="7315200" y="4648200"/>
            <a:ext cx="1676400" cy="800100"/>
          </a:xfrm>
          <a:prstGeom prst="wedgeEllipseCallout">
            <a:avLst>
              <a:gd name="adj1" fmla="val -37526"/>
              <a:gd name="adj2" fmla="val 52604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mmi12" pitchFamily="34" charset="0"/>
                <a:cs typeface="Arial" pitchFamily="34" charset="0"/>
              </a:rPr>
              <a:t>T</a:t>
            </a:r>
            <a:r>
              <a:rPr lang="en-US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Arial" pitchFamily="34" charset="0"/>
              </a:rPr>
              <a:t> = </a:t>
            </a:r>
            <a:r>
              <a:rPr lang="en-US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mbsy10" pitchFamily="34" charset="0"/>
                <a:cs typeface="Arial" pitchFamily="34" charset="0"/>
              </a:rPr>
              <a:t>D</a:t>
            </a:r>
            <a:endParaRPr lang="en-US" sz="28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Flowchart: Alternate Process 9"/>
          <p:cNvSpPr/>
          <p:nvPr/>
        </p:nvSpPr>
        <p:spPr>
          <a:xfrm>
            <a:off x="-152400" y="4229100"/>
            <a:ext cx="2476500" cy="1066800"/>
          </a:xfrm>
          <a:prstGeom prst="flowChartAlternateProcess">
            <a:avLst/>
          </a:prstGeom>
          <a:solidFill>
            <a:schemeClr val="bg1">
              <a:alpha val="38000"/>
            </a:schemeClr>
          </a:solidFill>
          <a:ln>
            <a:noFill/>
          </a:ln>
          <a:effectLst>
            <a:outerShdw blurRad="50800" dist="38100" dir="8100000" sx="103000" sy="103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Probabilistic Anonymity via </a:t>
            </a:r>
            <a:r>
              <a:rPr lang="en-US" sz="12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Coalgebraic</a:t>
            </a:r>
            <a:r>
              <a:rPr lang="en-US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Simulations</a:t>
            </a:r>
          </a:p>
          <a:p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IH &amp; </a:t>
            </a:r>
            <a:r>
              <a:rPr lang="en-US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Yoshinobu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Kawabe</a:t>
            </a:r>
            <a:endParaRPr lang="en-US" sz="12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Proc. ESOP 2007</a:t>
            </a:r>
          </a:p>
          <a:p>
            <a:r>
              <a:rPr 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LNCS 4421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Concurrency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447800" y="2674937"/>
          <a:ext cx="7353300" cy="2544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ounded Rectangular Callout 3"/>
          <p:cNvSpPr/>
          <p:nvPr/>
        </p:nvSpPr>
        <p:spPr>
          <a:xfrm>
            <a:off x="5143500" y="1257300"/>
            <a:ext cx="3848100" cy="1181100"/>
          </a:xfrm>
          <a:prstGeom prst="wedgeRoundRectCallout">
            <a:avLst>
              <a:gd name="adj1" fmla="val -30532"/>
              <a:gd name="adj2" fmla="val -69215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4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mbsy10" pitchFamily="34" charset="0"/>
                <a:cs typeface="Arial" pitchFamily="34" charset="0"/>
              </a:rPr>
              <a:t>C</a:t>
            </a:r>
            <a:r>
              <a:rPr lang="en-US" sz="4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n-US" sz="4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msy10"/>
              </a:rPr>
              <a:t>k</a:t>
            </a:r>
            <a:r>
              <a:rPr lang="en-US" sz="4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n-US" sz="4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mbsy10" pitchFamily="34" charset="0"/>
                <a:cs typeface="Arial" pitchFamily="34" charset="0"/>
              </a:rPr>
              <a:t>D</a:t>
            </a:r>
          </a:p>
          <a:p>
            <a:pPr algn="ctr"/>
            <a:r>
              <a:rPr lang="en-US" sz="2400" dirty="0" smtClean="0"/>
              <a:t>running </a:t>
            </a:r>
            <a:r>
              <a:rPr lang="en-US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mbsy10" pitchFamily="34" charset="0"/>
                <a:cs typeface="Arial" pitchFamily="34" charset="0"/>
              </a:rPr>
              <a:t>C</a:t>
            </a:r>
            <a:r>
              <a:rPr lang="en-US" sz="2400" dirty="0" smtClean="0"/>
              <a:t> and </a:t>
            </a:r>
            <a:r>
              <a:rPr lang="en-US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mbsy10" pitchFamily="34" charset="0"/>
                <a:cs typeface="Arial" pitchFamily="34" charset="0"/>
              </a:rPr>
              <a:t>D </a:t>
            </a:r>
            <a:r>
              <a:rPr lang="en-US" sz="2400" dirty="0" smtClean="0"/>
              <a:t>in parallel</a:t>
            </a:r>
            <a:endParaRPr lang="en-US" sz="24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cmbsy10" pitchFamily="34" charset="0"/>
              <a:cs typeface="Arial" pitchFamily="34" charset="0"/>
            </a:endParaRPr>
          </a:p>
        </p:txBody>
      </p:sp>
      <p:sp>
        <p:nvSpPr>
          <p:cNvPr id="5" name="Flowchart: Alternate Process 4"/>
          <p:cNvSpPr/>
          <p:nvPr/>
        </p:nvSpPr>
        <p:spPr>
          <a:xfrm>
            <a:off x="1447800" y="1524000"/>
            <a:ext cx="3657600" cy="53340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“</a:t>
            </a:r>
            <a:r>
              <a:rPr lang="en-US" sz="2000" b="1" dirty="0" smtClean="0"/>
              <a:t>concurrency</a:t>
            </a:r>
            <a:r>
              <a:rPr lang="en-US" sz="2000" dirty="0" smtClean="0"/>
              <a:t>”  ,   “</a:t>
            </a:r>
            <a:r>
              <a:rPr lang="en-US" sz="2000" b="1" dirty="0" smtClean="0"/>
              <a:t>behavior</a:t>
            </a:r>
            <a:r>
              <a:rPr lang="en-US" sz="2000" dirty="0" smtClean="0"/>
              <a:t>”</a:t>
            </a:r>
            <a:endParaRPr lang="en-US" sz="2000" dirty="0"/>
          </a:p>
        </p:txBody>
      </p:sp>
      <p:pic>
        <p:nvPicPr>
          <p:cNvPr id="16" name="Picture 15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714500" y="3276600"/>
            <a:ext cx="5634178" cy="1716055"/>
          </a:xfrm>
          <a:prstGeom prst="rect">
            <a:avLst/>
          </a:prstGeom>
          <a:noFill/>
          <a:ln/>
          <a:effectLst/>
        </p:spPr>
      </p:pic>
      <p:sp>
        <p:nvSpPr>
          <p:cNvPr id="14" name="TextBox 13"/>
          <p:cNvSpPr txBox="1"/>
          <p:nvPr/>
        </p:nvSpPr>
        <p:spPr>
          <a:xfrm rot="16200000">
            <a:off x="6326872" y="3628935"/>
            <a:ext cx="76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msy10"/>
              </a:rPr>
              <a:t>2</a:t>
            </a:r>
            <a:endParaRPr lang="en-US" sz="7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msy10"/>
            </a:endParaRPr>
          </a:p>
        </p:txBody>
      </p:sp>
      <p:sp>
        <p:nvSpPr>
          <p:cNvPr id="15" name="Down Arrow 14"/>
          <p:cNvSpPr/>
          <p:nvPr/>
        </p:nvSpPr>
        <p:spPr>
          <a:xfrm>
            <a:off x="2476500" y="2095500"/>
            <a:ext cx="1600200" cy="533400"/>
          </a:xfrm>
          <a:prstGeom prst="downArrow">
            <a:avLst>
              <a:gd name="adj1" fmla="val 62828"/>
              <a:gd name="adj2" fmla="val 5000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Callout 16"/>
          <p:cNvSpPr/>
          <p:nvPr/>
        </p:nvSpPr>
        <p:spPr>
          <a:xfrm>
            <a:off x="7315200" y="2971800"/>
            <a:ext cx="2019300" cy="723900"/>
          </a:xfrm>
          <a:prstGeom prst="wedgeEllipseCallout">
            <a:avLst>
              <a:gd name="adj1" fmla="val -46782"/>
              <a:gd name="adj2" fmla="val 46888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inner </a:t>
            </a:r>
            <a:r>
              <a:rPr lang="en-US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msy10"/>
              </a:rPr>
              <a:t>k</a:t>
            </a:r>
            <a:endParaRPr lang="en-US" sz="28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cmsy10"/>
            </a:endParaRPr>
          </a:p>
        </p:txBody>
      </p:sp>
      <p:sp>
        <p:nvSpPr>
          <p:cNvPr id="18" name="Oval Callout 17"/>
          <p:cNvSpPr/>
          <p:nvPr/>
        </p:nvSpPr>
        <p:spPr>
          <a:xfrm>
            <a:off x="7353300" y="4114800"/>
            <a:ext cx="2019300" cy="723900"/>
          </a:xfrm>
          <a:prstGeom prst="wedgeEllipseCallout">
            <a:avLst>
              <a:gd name="adj1" fmla="val -50853"/>
              <a:gd name="adj2" fmla="val 4830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outer </a:t>
            </a:r>
            <a:r>
              <a:rPr lang="en-US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msy10"/>
              </a:rPr>
              <a:t>k</a:t>
            </a:r>
            <a:endParaRPr lang="en-US" sz="28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cmsy1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9600" y="5295900"/>
            <a:ext cx="7200900" cy="830997"/>
          </a:xfrm>
          <a:prstGeom prst="rect">
            <a:avLst/>
          </a:prstGeom>
          <a:noFill/>
          <a:scene3d>
            <a:camera prst="perspectiveHeroicExtremeRightFacing"/>
            <a:lightRig rig="threePt" dir="t"/>
          </a:scene3d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 microcosm principle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362700" y="1600200"/>
            <a:ext cx="3197225" cy="5257800"/>
          </a:xfrm>
          <a:prstGeom prst="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  <a:softEdge rad="112500"/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  <p:sp>
        <p:nvSpPr>
          <p:cNvPr id="13" name="Oval Callout 12"/>
          <p:cNvSpPr/>
          <p:nvPr/>
        </p:nvSpPr>
        <p:spPr>
          <a:xfrm>
            <a:off x="152400" y="4038600"/>
            <a:ext cx="1714500" cy="647700"/>
          </a:xfrm>
          <a:prstGeom prst="wedgeEllipseCallout">
            <a:avLst>
              <a:gd name="adj1" fmla="val 64882"/>
              <a:gd name="adj2" fmla="val 62501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final </a:t>
            </a:r>
            <a:r>
              <a:rPr lang="en-US" sz="2000" b="1" dirty="0" err="1" smtClean="0"/>
              <a:t>coalgebra</a:t>
            </a:r>
            <a:endParaRPr lang="en-US" sz="2000" b="1" dirty="0"/>
          </a:p>
        </p:txBody>
      </p:sp>
      <p:sp>
        <p:nvSpPr>
          <p:cNvPr id="21" name="Oval Callout 20"/>
          <p:cNvSpPr/>
          <p:nvPr/>
        </p:nvSpPr>
        <p:spPr>
          <a:xfrm>
            <a:off x="-190500" y="2933700"/>
            <a:ext cx="2057400" cy="647700"/>
          </a:xfrm>
          <a:prstGeom prst="wedgeEllipseCallout">
            <a:avLst>
              <a:gd name="adj1" fmla="val 41601"/>
              <a:gd name="adj2" fmla="val 57458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category of </a:t>
            </a:r>
            <a:r>
              <a:rPr lang="en-US" sz="2000" b="1" dirty="0" err="1" smtClean="0"/>
              <a:t>coalgebras</a:t>
            </a:r>
            <a:endParaRPr lang="en-US" sz="2000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5" grpId="0" animBg="1"/>
      <p:bldP spid="14" grpId="0"/>
      <p:bldP spid="15" grpId="0" animBg="1"/>
      <p:bldP spid="17" grpId="0" animBg="1"/>
      <p:bldP spid="18" grpId="0" animBg="1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Concurrency and the microcosm principle (Ch. 5)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067300" y="5934670"/>
            <a:ext cx="426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mathematics</a:t>
            </a:r>
            <a:endParaRPr lang="en-US" sz="5400" b="1" dirty="0">
              <a:solidFill>
                <a:schemeClr val="bg1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47800" y="1600200"/>
            <a:ext cx="4267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science of computer systems</a:t>
            </a:r>
            <a:endParaRPr lang="en-US" sz="5400" b="1" dirty="0">
              <a:solidFill>
                <a:schemeClr val="bg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1438382" y="1694808"/>
            <a:ext cx="7560923" cy="4459412"/>
          </a:xfrm>
          <a:custGeom>
            <a:avLst/>
            <a:gdLst>
              <a:gd name="connsiteX0" fmla="*/ 0 w 10274"/>
              <a:gd name="connsiteY0" fmla="*/ 0 h 4417888"/>
              <a:gd name="connsiteX1" fmla="*/ 10274 w 10274"/>
              <a:gd name="connsiteY1" fmla="*/ 4417888 h 4417888"/>
              <a:gd name="connsiteX0" fmla="*/ 0 w 5877674"/>
              <a:gd name="connsiteY0" fmla="*/ 0 h 2703388"/>
              <a:gd name="connsiteX1" fmla="*/ 5877674 w 5877674"/>
              <a:gd name="connsiteY1" fmla="*/ 2703388 h 2703388"/>
              <a:gd name="connsiteX0" fmla="*/ 0 w 5877674"/>
              <a:gd name="connsiteY0" fmla="*/ 0 h 3979952"/>
              <a:gd name="connsiteX1" fmla="*/ 5877674 w 5877674"/>
              <a:gd name="connsiteY1" fmla="*/ 2703388 h 3979952"/>
              <a:gd name="connsiteX0" fmla="*/ 0 w 5877674"/>
              <a:gd name="connsiteY0" fmla="*/ 1830512 h 3303141"/>
              <a:gd name="connsiteX1" fmla="*/ 5877674 w 5877674"/>
              <a:gd name="connsiteY1" fmla="*/ 0 h 3303141"/>
              <a:gd name="connsiteX0" fmla="*/ 0 w 7325474"/>
              <a:gd name="connsiteY0" fmla="*/ 4421312 h 5893941"/>
              <a:gd name="connsiteX1" fmla="*/ 7325474 w 7325474"/>
              <a:gd name="connsiteY1" fmla="*/ 0 h 5893941"/>
              <a:gd name="connsiteX0" fmla="*/ 0 w 7325474"/>
              <a:gd name="connsiteY0" fmla="*/ 4421312 h 5893941"/>
              <a:gd name="connsiteX1" fmla="*/ 7325474 w 7325474"/>
              <a:gd name="connsiteY1" fmla="*/ 0 h 5893941"/>
              <a:gd name="connsiteX0" fmla="*/ 0 w 7325474"/>
              <a:gd name="connsiteY0" fmla="*/ 3583112 h 5055741"/>
              <a:gd name="connsiteX1" fmla="*/ 7325474 w 7325474"/>
              <a:gd name="connsiteY1" fmla="*/ 0 h 5055741"/>
              <a:gd name="connsiteX0" fmla="*/ 235021 w 7560495"/>
              <a:gd name="connsiteY0" fmla="*/ 3583112 h 3583112"/>
              <a:gd name="connsiteX1" fmla="*/ 7560495 w 7560495"/>
              <a:gd name="connsiteY1" fmla="*/ 0 h 3583112"/>
              <a:gd name="connsiteX0" fmla="*/ 235021 w 7560495"/>
              <a:gd name="connsiteY0" fmla="*/ 4459412 h 4459412"/>
              <a:gd name="connsiteX1" fmla="*/ 7560495 w 7560495"/>
              <a:gd name="connsiteY1" fmla="*/ 0 h 4459412"/>
              <a:gd name="connsiteX0" fmla="*/ 235021 w 7795944"/>
              <a:gd name="connsiteY0" fmla="*/ 4459412 h 4459412"/>
              <a:gd name="connsiteX1" fmla="*/ 7560495 w 7795944"/>
              <a:gd name="connsiteY1" fmla="*/ 0 h 4459412"/>
              <a:gd name="connsiteX0" fmla="*/ 0 w 7560923"/>
              <a:gd name="connsiteY0" fmla="*/ 4459412 h 4459412"/>
              <a:gd name="connsiteX1" fmla="*/ 7325474 w 7560923"/>
              <a:gd name="connsiteY1" fmla="*/ 0 h 4459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560923" h="4459412">
                <a:moveTo>
                  <a:pt x="0" y="4459412"/>
                </a:moveTo>
                <a:cubicBezTo>
                  <a:pt x="137435" y="2940121"/>
                  <a:pt x="7560923" y="2938409"/>
                  <a:pt x="7325474" y="0"/>
                </a:cubicBezTo>
              </a:path>
            </a:pathLst>
          </a:cu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loud 15"/>
          <p:cNvSpPr/>
          <p:nvPr/>
        </p:nvSpPr>
        <p:spPr>
          <a:xfrm>
            <a:off x="4724400" y="1790700"/>
            <a:ext cx="3276600" cy="2171700"/>
          </a:xfrm>
          <a:prstGeom prst="cloud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concurrency, compositionality, behavior, …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Flowchart: Alternate Process 16"/>
          <p:cNvSpPr/>
          <p:nvPr/>
        </p:nvSpPr>
        <p:spPr>
          <a:xfrm>
            <a:off x="5143500" y="4191000"/>
            <a:ext cx="3848100" cy="1943100"/>
          </a:xfrm>
          <a:prstGeom prst="flowChartAlternate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formalization of microcosm principle in 2-categories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1" name="Picture 20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 bwMode="auto">
          <a:xfrm>
            <a:off x="5981699" y="5029200"/>
            <a:ext cx="2251483" cy="1028700"/>
          </a:xfrm>
          <a:prstGeom prst="rect">
            <a:avLst/>
          </a:prstGeom>
          <a:noFill/>
          <a:ln/>
          <a:effectLst/>
        </p:spPr>
      </p:pic>
      <p:sp>
        <p:nvSpPr>
          <p:cNvPr id="29" name="Flowchart: Alternate Process 28"/>
          <p:cNvSpPr/>
          <p:nvPr/>
        </p:nvSpPr>
        <p:spPr>
          <a:xfrm>
            <a:off x="1230313" y="2552700"/>
            <a:ext cx="2998787" cy="1714500"/>
          </a:xfrm>
          <a:prstGeom prst="flowChartAlternateProces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generic compositionality theorem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Down Arrow 29"/>
          <p:cNvSpPr/>
          <p:nvPr/>
        </p:nvSpPr>
        <p:spPr>
          <a:xfrm rot="20213743">
            <a:off x="7085860" y="3585489"/>
            <a:ext cx="914400" cy="571500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Down Arrow 30"/>
          <p:cNvSpPr/>
          <p:nvPr/>
        </p:nvSpPr>
        <p:spPr>
          <a:xfrm rot="7970842">
            <a:off x="4085379" y="4023495"/>
            <a:ext cx="1011341" cy="776820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lowchart: Alternate Process 31"/>
          <p:cNvSpPr/>
          <p:nvPr/>
        </p:nvSpPr>
        <p:spPr>
          <a:xfrm>
            <a:off x="114300" y="5638800"/>
            <a:ext cx="2476500" cy="1066800"/>
          </a:xfrm>
          <a:prstGeom prst="flowChartAlternateProcess">
            <a:avLst/>
          </a:prstGeom>
          <a:solidFill>
            <a:schemeClr val="bg1">
              <a:alpha val="38000"/>
            </a:schemeClr>
          </a:solidFill>
          <a:ln>
            <a:noFill/>
          </a:ln>
          <a:effectLst>
            <a:outerShdw blurRad="50800" dist="38100" dir="8100000" sx="103000" sy="103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 Microcosm Principle and Concurrency in </a:t>
            </a:r>
            <a:r>
              <a:rPr lang="en-US" sz="12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Coalgebra</a:t>
            </a:r>
            <a:endParaRPr lang="en-US" sz="12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IH, Bart Jacobs &amp; Ana </a:t>
            </a:r>
            <a:r>
              <a:rPr lang="en-US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Sokolova</a:t>
            </a:r>
            <a:endParaRPr lang="en-US" sz="12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To appear in Proc. </a:t>
            </a:r>
            <a:r>
              <a:rPr lang="en-US" sz="12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FoSSaCS</a:t>
            </a:r>
            <a:r>
              <a:rPr 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2008</a:t>
            </a:r>
          </a:p>
          <a:p>
            <a:r>
              <a:rPr 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LNCS 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8" name="Content Placeholder 27" descr="nijntje2Cat.pn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1" y="7239000"/>
            <a:ext cx="4835348" cy="2011680"/>
          </a:xfrm>
        </p:spPr>
      </p:pic>
      <p:pic>
        <p:nvPicPr>
          <p:cNvPr id="33" name="Picture 32" descr="nijntje2Cat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143999" y="2423160"/>
            <a:ext cx="5462124" cy="164592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85185E-6 L -0.52135 0.0044 " pathEditMode="relative" rAng="0" ptsTypes="AA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1" y="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99 0.00348 L -0.00799 -0.36041 " pathEditMode="relative" rAng="0" ptsTypes="AA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2135 0.0044 L -0.00903 0.0044 " pathEditMode="relative" rAng="0" ptsTypes="AA">
                                      <p:cBhvr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" y="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99 -0.36041 L -0.00799 0.04283 " pathEditMode="relative" rAng="0" ptsTypes="AA">
                                      <p:cBhvr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9" grpId="0" animBg="1"/>
      <p:bldP spid="30" grpId="0" animBg="1"/>
      <p:bldP spid="3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524000" y="1646237"/>
          <a:ext cx="73152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Left Brace 4"/>
          <p:cNvSpPr/>
          <p:nvPr/>
        </p:nvSpPr>
        <p:spPr>
          <a:xfrm>
            <a:off x="1655852" y="4114800"/>
            <a:ext cx="249148" cy="762000"/>
          </a:xfrm>
          <a:prstGeom prst="leftBrace">
            <a:avLst>
              <a:gd name="adj1" fmla="val 34195"/>
              <a:gd name="adj2" fmla="val 50000"/>
            </a:avLst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ultimate aim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2362200" y="3429000"/>
          <a:ext cx="6477000" cy="297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2209800" y="1524000"/>
            <a:ext cx="6515100" cy="1143000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Better mathematical understanding of computer systems</a:t>
            </a:r>
            <a:endParaRPr lang="en-US" sz="28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48400" y="3886200"/>
            <a:ext cx="2566737" cy="1828800"/>
          </a:xfrm>
          <a:prstGeom prst="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HeroicExtremeLeftFacing"/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Coalgebras</a:t>
            </a:r>
            <a:endParaRPr lang="en-US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</p:nvPr>
        </p:nvGraphicFramePr>
        <p:xfrm>
          <a:off x="1676400" y="1447800"/>
          <a:ext cx="67818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Diagram 10"/>
          <p:cNvGraphicFramePr/>
          <p:nvPr/>
        </p:nvGraphicFramePr>
        <p:xfrm>
          <a:off x="1981200" y="889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3623E16-DE9E-46E1-A97D-F3C42F8EF5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graphicEl>
                                              <a:dgm id="{A3623E16-DE9E-46E1-A97D-F3C42F8EF5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BD1C095-252B-4F24-B4A2-4D08165EA9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graphicEl>
                                              <a:dgm id="{ABD1C095-252B-4F24-B4A2-4D08165EA9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1FB01251-79C8-4BB9-8F64-4E5D0C6605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graphicEl>
                                              <a:dgm id="{1FB01251-79C8-4BB9-8F64-4E5D0C6605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AFE00FB-D717-4696-9860-DEF80B7446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>
                                            <p:graphicEl>
                                              <a:dgm id="{8AFE00FB-D717-4696-9860-DEF80B7446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20051E3-F3E8-42F3-9B76-C504C5C2EC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>
                                            <p:graphicEl>
                                              <a:dgm id="{420051E3-F3E8-42F3-9B76-C504C5C2EC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1" uiExpand="1">
        <p:bldSub>
          <a:bldDgm bld="lvlAtOnce"/>
        </p:bldSub>
      </p:bldGraphic>
      <p:bldGraphic spid="11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Coalgebras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447800" y="1600200"/>
          <a:ext cx="7391400" cy="474345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209800"/>
                <a:gridCol w="5181600"/>
              </a:tblGrid>
              <a:tr h="8382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coalgebraically</a:t>
                      </a:r>
                      <a:endParaRPr lang="en-US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</a:tr>
              <a:tr h="114300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system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                  </a:t>
                      </a:r>
                      <a:r>
                        <a:rPr lang="en-US" sz="2000" dirty="0" err="1" smtClean="0">
                          <a:solidFill>
                            <a:schemeClr val="accent2"/>
                          </a:solidFill>
                        </a:rPr>
                        <a:t>coalgebra</a:t>
                      </a:r>
                      <a:r>
                        <a:rPr lang="en-US" sz="2000" baseline="0" dirty="0" smtClean="0">
                          <a:solidFill>
                            <a:schemeClr val="accent2"/>
                          </a:solidFill>
                        </a:rPr>
                        <a:t>                            </a:t>
                      </a:r>
                      <a:endParaRPr lang="en-US" sz="2000" dirty="0">
                        <a:solidFill>
                          <a:schemeClr val="accent2"/>
                        </a:solidFill>
                      </a:endParaRPr>
                    </a:p>
                  </a:txBody>
                  <a:tcPr anchor="ctr"/>
                </a:tc>
              </a:tr>
              <a:tr h="120015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behavior-preserving map</a:t>
                      </a:r>
                      <a:endParaRPr lang="en-US" sz="20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smtClean="0"/>
                        <a:t>   </a:t>
                      </a:r>
                      <a:r>
                        <a:rPr lang="en-US" sz="2000" smtClean="0">
                          <a:solidFill>
                            <a:schemeClr val="accent2"/>
                          </a:solidFill>
                        </a:rPr>
                        <a:t>morphism of </a:t>
                      </a:r>
                    </a:p>
                    <a:p>
                      <a:pPr algn="l"/>
                      <a:r>
                        <a:rPr lang="en-US" sz="2000" smtClean="0">
                          <a:solidFill>
                            <a:schemeClr val="accent2"/>
                          </a:solidFill>
                        </a:rPr>
                        <a:t>   coalgebras</a:t>
                      </a:r>
                      <a:endParaRPr lang="en-US" sz="2000">
                        <a:solidFill>
                          <a:schemeClr val="accent2"/>
                        </a:solidFill>
                      </a:endParaRPr>
                    </a:p>
                  </a:txBody>
                  <a:tcPr anchor="ctr"/>
                </a:tc>
              </a:tr>
              <a:tr h="156210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behavior</a:t>
                      </a:r>
                      <a:endParaRPr lang="en-US" sz="20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    </a:t>
                      </a:r>
                      <a:r>
                        <a:rPr lang="en-US" sz="2000" dirty="0" smtClean="0">
                          <a:solidFill>
                            <a:schemeClr val="accent2"/>
                          </a:solidFill>
                        </a:rPr>
                        <a:t>by final </a:t>
                      </a:r>
                    </a:p>
                    <a:p>
                      <a:pPr algn="l"/>
                      <a:r>
                        <a:rPr lang="en-US" sz="2000" dirty="0" smtClean="0">
                          <a:solidFill>
                            <a:schemeClr val="accent2"/>
                          </a:solidFill>
                        </a:rPr>
                        <a:t>    </a:t>
                      </a:r>
                      <a:r>
                        <a:rPr lang="en-US" sz="2000" dirty="0" err="1" smtClean="0">
                          <a:solidFill>
                            <a:schemeClr val="accent2"/>
                          </a:solidFill>
                        </a:rPr>
                        <a:t>coalgebra</a:t>
                      </a:r>
                      <a:endParaRPr lang="en-US" sz="2000" dirty="0">
                        <a:solidFill>
                          <a:schemeClr val="accent2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6" name="Picture 5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 bwMode="auto">
          <a:xfrm>
            <a:off x="6705600" y="2514601"/>
            <a:ext cx="609600" cy="952189"/>
          </a:xfrm>
          <a:prstGeom prst="rect">
            <a:avLst/>
          </a:prstGeom>
          <a:noFill/>
          <a:ln/>
          <a:effectLst/>
        </p:spPr>
      </p:pic>
      <p:pic>
        <p:nvPicPr>
          <p:cNvPr id="10" name="Picture 9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 bwMode="auto">
          <a:xfrm>
            <a:off x="5867400" y="5105400"/>
            <a:ext cx="2799493" cy="1143000"/>
          </a:xfrm>
          <a:prstGeom prst="rect">
            <a:avLst/>
          </a:prstGeom>
          <a:noFill/>
          <a:ln/>
          <a:effectLst/>
        </p:spPr>
      </p:pic>
      <p:pic>
        <p:nvPicPr>
          <p:cNvPr id="13" name="Picture 12" descr="TP_t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/>
          <a:stretch>
            <a:fillRect/>
          </a:stretch>
        </p:blipFill>
        <p:spPr bwMode="auto">
          <a:xfrm>
            <a:off x="6044562" y="3581400"/>
            <a:ext cx="2185038" cy="1174971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524000" y="1646237"/>
          <a:ext cx="73152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Left Brace 4"/>
          <p:cNvSpPr/>
          <p:nvPr/>
        </p:nvSpPr>
        <p:spPr>
          <a:xfrm>
            <a:off x="1655852" y="4114800"/>
            <a:ext cx="249148" cy="762000"/>
          </a:xfrm>
          <a:prstGeom prst="leftBrace">
            <a:avLst>
              <a:gd name="adj1" fmla="val 34195"/>
              <a:gd name="adj2" fmla="val 50000"/>
            </a:avLst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0" i="0" dirty="0" smtClean="0">
                <a:solidFill>
                  <a:schemeClr val="tx1"/>
                </a:solidFill>
                <a:latin typeface="cmbx10" pitchFamily="34" charset="0"/>
                <a:cs typeface="Times New Roman" pitchFamily="18" charset="0"/>
              </a:rPr>
              <a:t>Sets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bisimilarity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905000" y="1524001"/>
          <a:ext cx="6400800" cy="1676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5" name="Picture 4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/>
          <a:stretch>
            <a:fillRect/>
          </a:stretch>
        </p:blipFill>
        <p:spPr bwMode="auto">
          <a:xfrm>
            <a:off x="5871839" y="2362200"/>
            <a:ext cx="2052961" cy="838200"/>
          </a:xfrm>
          <a:prstGeom prst="rect">
            <a:avLst/>
          </a:prstGeom>
          <a:noFill/>
          <a:ln/>
          <a:effectLst/>
        </p:spPr>
      </p:pic>
      <p:pic>
        <p:nvPicPr>
          <p:cNvPr id="6" name="Picture 5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/>
          <a:stretch>
            <a:fillRect/>
          </a:stretch>
        </p:blipFill>
        <p:spPr bwMode="auto">
          <a:xfrm>
            <a:off x="3124200" y="2324411"/>
            <a:ext cx="533400" cy="833166"/>
          </a:xfrm>
          <a:prstGeom prst="rect">
            <a:avLst/>
          </a:prstGeom>
          <a:noFill/>
          <a:ln/>
          <a:effectLst/>
        </p:spPr>
      </p:pic>
      <p:graphicFrame>
        <p:nvGraphicFramePr>
          <p:cNvPr id="8" name="Diagram 7"/>
          <p:cNvGraphicFramePr/>
          <p:nvPr/>
        </p:nvGraphicFramePr>
        <p:xfrm>
          <a:off x="1981200" y="3429000"/>
          <a:ext cx="6629400" cy="3276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11" name="Rounded Rectangular Callout 10"/>
          <p:cNvSpPr/>
          <p:nvPr/>
        </p:nvSpPr>
        <p:spPr>
          <a:xfrm>
            <a:off x="6019800" y="4648200"/>
            <a:ext cx="2667000" cy="1219200"/>
          </a:xfrm>
          <a:prstGeom prst="wedgeRoundRectCallout">
            <a:avLst>
              <a:gd name="adj1" fmla="val -63155"/>
              <a:gd name="adj2" fmla="val 55477"/>
              <a:gd name="adj3" fmla="val 16667"/>
            </a:avLst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6096000" y="4724400"/>
          <a:ext cx="2514600" cy="1041400"/>
        </p:xfrm>
        <a:graphic>
          <a:graphicData uri="http://schemas.openxmlformats.org/drawingml/2006/table">
            <a:tbl>
              <a:tblPr bandRow="1">
                <a:tableStyleId>{F5AB1C69-6EDB-4FF4-983F-18BD219EF322}</a:tableStyleId>
              </a:tblPr>
              <a:tblGrid>
                <a:gridCol w="1526721"/>
                <a:gridCol w="987879"/>
              </a:tblGrid>
              <a:tr h="520700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>
                          <a:latin typeface="cmmi10" pitchFamily="34" charset="0"/>
                          <a:cs typeface="Times New Roman" pitchFamily="18" charset="0"/>
                        </a:rPr>
                        <a:t>X</a:t>
                      </a:r>
                      <a:r>
                        <a:rPr lang="en-US" b="0" i="0" dirty="0" smtClean="0">
                          <a:latin typeface="Calibri"/>
                          <a:cs typeface="Times New Roman" pitchFamily="18" charset="0"/>
                        </a:rPr>
                        <a:t>,</a:t>
                      </a:r>
                      <a:r>
                        <a:rPr lang="en-US" b="0" i="0" baseline="0" dirty="0" smtClean="0">
                          <a:latin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b="1" i="0" baseline="0" dirty="0" smtClean="0">
                          <a:latin typeface="cmmi10" pitchFamily="34" charset="0"/>
                          <a:cs typeface="Times New Roman" pitchFamily="18" charset="0"/>
                        </a:rPr>
                        <a:t>FX</a:t>
                      </a:r>
                      <a:r>
                        <a:rPr lang="en-US" b="0" i="0" baseline="0" dirty="0" smtClean="0">
                          <a:latin typeface="Calibri"/>
                          <a:cs typeface="Times New Roman" pitchFamily="18" charset="0"/>
                        </a:rPr>
                        <a:t>, </a:t>
                      </a:r>
                      <a:r>
                        <a:rPr lang="en-US" b="1" i="0" baseline="0" dirty="0" smtClean="0">
                          <a:latin typeface="cmmi10" pitchFamily="34" charset="0"/>
                          <a:cs typeface="Times New Roman" pitchFamily="18" charset="0"/>
                        </a:rPr>
                        <a:t>FZ</a:t>
                      </a:r>
                      <a:r>
                        <a:rPr lang="en-US" b="0" i="0" baseline="0" dirty="0" smtClean="0">
                          <a:latin typeface="Calibri"/>
                          <a:cs typeface="Times New Roman" pitchFamily="18" charset="0"/>
                        </a:rPr>
                        <a:t>, …</a:t>
                      </a:r>
                      <a:endParaRPr lang="en-US" b="0" i="0" dirty="0" smtClean="0">
                        <a:latin typeface="Calibri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sets</a:t>
                      </a:r>
                      <a:endParaRPr lang="en-US" sz="1800" dirty="0"/>
                    </a:p>
                  </a:txBody>
                  <a:tcPr anchor="ctr"/>
                </a:tc>
              </a:tr>
              <a:tr h="520700">
                <a:tc>
                  <a:txBody>
                    <a:bodyPr/>
                    <a:lstStyle/>
                    <a:p>
                      <a:pPr algn="ctr"/>
                      <a:r>
                        <a:rPr lang="en-US" b="1" i="0" smtClean="0">
                          <a:latin typeface="cmmi10" pitchFamily="34" charset="0"/>
                          <a:cs typeface="Times New Roman" pitchFamily="18" charset="0"/>
                        </a:rPr>
                        <a:t>X </a:t>
                      </a:r>
                      <a:r>
                        <a:rPr lang="en-US" sz="1800" smtClean="0">
                          <a:sym typeface="Wingdings" pitchFamily="2" charset="2"/>
                        </a:rPr>
                        <a:t> </a:t>
                      </a:r>
                      <a:r>
                        <a:rPr lang="en-US" b="1" i="0" smtClean="0">
                          <a:latin typeface="cmmi10" pitchFamily="34" charset="0"/>
                          <a:cs typeface="Times New Roman" pitchFamily="18" charset="0"/>
                        </a:rPr>
                        <a:t>Y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function</a:t>
                      </a:r>
                      <a:endParaRPr lang="en-US" sz="18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2" name="Rounded Rectangular Callout 11"/>
          <p:cNvSpPr/>
          <p:nvPr/>
        </p:nvSpPr>
        <p:spPr>
          <a:xfrm>
            <a:off x="190500" y="3962400"/>
            <a:ext cx="2476500" cy="838200"/>
          </a:xfrm>
          <a:prstGeom prst="wedgeRoundRectCallout">
            <a:avLst>
              <a:gd name="adj1" fmla="val 60119"/>
              <a:gd name="adj2" fmla="val 55477"/>
              <a:gd name="adj3" fmla="val 16667"/>
            </a:avLst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ContrastingRightFacing" fov="4800000">
              <a:rot lat="513179" lon="20175308" rev="11472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category = “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universe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Sets, Top, Stone,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Vect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CLat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, …</a:t>
            </a:r>
            <a:endParaRPr lang="en-US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4260E4F-B530-40CB-8D73-6B6A3DE8EB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graphicEl>
                                              <a:dgm id="{A4260E4F-B530-40CB-8D73-6B6A3DE8EB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986BCA9-46DE-4886-8BB7-7105ACA0E8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graphicEl>
                                              <a:dgm id="{7986BCA9-46DE-4886-8BB7-7105ACA0E8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EEC0D2D-3A2F-429D-90C6-B196624E02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graphicEl>
                                              <a:dgm id="{8EEC0D2D-3A2F-429D-90C6-B196624E02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5C60C3D-C396-410A-9703-C1B61FBCA1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graphicEl>
                                              <a:dgm id="{55C60C3D-C396-410A-9703-C1B61FBCA1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 uiExpand="1">
        <p:bldSub>
          <a:bldDgm bld="one"/>
        </p:bldSub>
      </p:bldGraphic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ichiro\AppData\Local\Microsoft\Windows\Temporary Internet Files\Content.IE5\ERS1WV36\MPj04065130000[1].jpg"/>
          <p:cNvPicPr>
            <a:picLocks noChangeAspect="1" noChangeArrowheads="1"/>
          </p:cNvPicPr>
          <p:nvPr/>
        </p:nvPicPr>
        <p:blipFill>
          <a:blip r:embed="rId3">
            <a:lum bright="55000" contrast="-40000"/>
          </a:blip>
          <a:srcRect/>
          <a:stretch>
            <a:fillRect/>
          </a:stretch>
        </p:blipFill>
        <p:spPr bwMode="auto">
          <a:xfrm>
            <a:off x="1181100" y="1790700"/>
            <a:ext cx="3314700" cy="2651760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lum bright="67000" contrast="-36000"/>
          </a:blip>
          <a:stretch>
            <a:fillRect/>
          </a:stretch>
        </p:blipFill>
        <p:spPr bwMode="auto">
          <a:xfrm>
            <a:off x="6477000" y="1181100"/>
            <a:ext cx="2743200" cy="3360420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Bisimilarity</a:t>
            </a:r>
            <a:r>
              <a:rPr lang="en-US" dirty="0" smtClean="0"/>
              <a:t> vs. trace semantics</a:t>
            </a:r>
            <a:endParaRPr lang="en-US" dirty="0"/>
          </a:p>
        </p:txBody>
      </p:sp>
      <p:graphicFrame>
        <p:nvGraphicFramePr>
          <p:cNvPr id="63" name="Content Placeholder 62"/>
          <p:cNvGraphicFramePr>
            <a:graphicFrameLocks noGrp="1"/>
          </p:cNvGraphicFramePr>
          <p:nvPr>
            <p:ph idx="1"/>
          </p:nvPr>
        </p:nvGraphicFramePr>
        <p:xfrm>
          <a:off x="1447800" y="3962400"/>
          <a:ext cx="7315200" cy="274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4" name="Oval 3"/>
          <p:cNvSpPr/>
          <p:nvPr/>
        </p:nvSpPr>
        <p:spPr>
          <a:xfrm>
            <a:off x="3101340" y="1600200"/>
            <a:ext cx="182880" cy="18288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186940" y="2522220"/>
            <a:ext cx="182880" cy="18288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053840" y="2522220"/>
            <a:ext cx="182880" cy="18288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186940" y="3429000"/>
            <a:ext cx="182880" cy="18288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053840" y="3429000"/>
            <a:ext cx="182880" cy="18288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>
            <a:stCxn id="4" idx="3"/>
            <a:endCxn id="5" idx="7"/>
          </p:cNvCxnSpPr>
          <p:nvPr/>
        </p:nvCxnSpPr>
        <p:spPr>
          <a:xfrm rot="5400000">
            <a:off x="2339228" y="1760108"/>
            <a:ext cx="792704" cy="785084"/>
          </a:xfrm>
          <a:prstGeom prst="straightConnector1">
            <a:avLst/>
          </a:prstGeom>
          <a:ln w="31750">
            <a:tailEnd type="arrow" w="med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4" idx="5"/>
            <a:endCxn id="6" idx="1"/>
          </p:cNvCxnSpPr>
          <p:nvPr/>
        </p:nvCxnSpPr>
        <p:spPr>
          <a:xfrm rot="16200000" flipH="1">
            <a:off x="3272678" y="1741058"/>
            <a:ext cx="792704" cy="823184"/>
          </a:xfrm>
          <a:prstGeom prst="straightConnector1">
            <a:avLst/>
          </a:prstGeom>
          <a:ln w="31750">
            <a:tailEnd type="arrow" w="med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5" idx="4"/>
            <a:endCxn id="10" idx="0"/>
          </p:cNvCxnSpPr>
          <p:nvPr/>
        </p:nvCxnSpPr>
        <p:spPr>
          <a:xfrm rot="5400000">
            <a:off x="1916430" y="3067050"/>
            <a:ext cx="723900" cy="1588"/>
          </a:xfrm>
          <a:prstGeom prst="straightConnector1">
            <a:avLst/>
          </a:prstGeom>
          <a:ln w="31750">
            <a:tailEnd type="arrow" w="med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6" idx="4"/>
            <a:endCxn id="11" idx="0"/>
          </p:cNvCxnSpPr>
          <p:nvPr/>
        </p:nvCxnSpPr>
        <p:spPr>
          <a:xfrm rot="5400000">
            <a:off x="3783330" y="3067050"/>
            <a:ext cx="723900" cy="1588"/>
          </a:xfrm>
          <a:prstGeom prst="straightConnector1">
            <a:avLst/>
          </a:prstGeom>
          <a:ln w="31750">
            <a:tailEnd type="arrow" w="med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37" name="Group 36"/>
          <p:cNvGrpSpPr/>
          <p:nvPr/>
        </p:nvGrpSpPr>
        <p:grpSpPr>
          <a:xfrm>
            <a:off x="6499860" y="1607820"/>
            <a:ext cx="2049780" cy="2049780"/>
            <a:chOff x="6400800" y="2286000"/>
            <a:chExt cx="2049780" cy="2049780"/>
          </a:xfrm>
        </p:grpSpPr>
        <p:sp>
          <p:nvSpPr>
            <p:cNvPr id="7" name="Oval 6"/>
            <p:cNvSpPr/>
            <p:nvPr/>
          </p:nvSpPr>
          <p:spPr>
            <a:xfrm>
              <a:off x="7353300" y="2286000"/>
              <a:ext cx="182880" cy="18288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7353300" y="3246120"/>
              <a:ext cx="182880" cy="18288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6400800" y="4152900"/>
              <a:ext cx="182880" cy="18288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8267700" y="4152900"/>
              <a:ext cx="182880" cy="18288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Arrow Connector 18"/>
            <p:cNvCxnSpPr>
              <a:stCxn id="8" idx="3"/>
              <a:endCxn id="12" idx="7"/>
            </p:cNvCxnSpPr>
            <p:nvPr/>
          </p:nvCxnSpPr>
          <p:spPr>
            <a:xfrm rot="5400000">
              <a:off x="6579758" y="3379358"/>
              <a:ext cx="777464" cy="823184"/>
            </a:xfrm>
            <a:prstGeom prst="straightConnector1">
              <a:avLst/>
            </a:prstGeom>
            <a:ln w="31750">
              <a:tailEnd type="arrow" w="med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8" idx="5"/>
              <a:endCxn id="13" idx="1"/>
            </p:cNvCxnSpPr>
            <p:nvPr/>
          </p:nvCxnSpPr>
          <p:spPr>
            <a:xfrm rot="16200000" flipH="1">
              <a:off x="7513208" y="3398408"/>
              <a:ext cx="777464" cy="785084"/>
            </a:xfrm>
            <a:prstGeom prst="straightConnector1">
              <a:avLst/>
            </a:prstGeom>
            <a:ln w="31750">
              <a:tailEnd type="arrow" w="med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7" idx="4"/>
              <a:endCxn id="8" idx="0"/>
            </p:cNvCxnSpPr>
            <p:nvPr/>
          </p:nvCxnSpPr>
          <p:spPr>
            <a:xfrm rot="5400000">
              <a:off x="7056120" y="2857500"/>
              <a:ext cx="777240" cy="1588"/>
            </a:xfrm>
            <a:prstGeom prst="straightConnector1">
              <a:avLst/>
            </a:prstGeom>
            <a:ln w="31750">
              <a:tailEnd type="arrow" w="med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8" name="TextBox 37"/>
          <p:cNvSpPr txBox="1"/>
          <p:nvPr/>
        </p:nvSpPr>
        <p:spPr>
          <a:xfrm>
            <a:off x="2186940" y="18288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mmi10" pitchFamily="34" charset="0"/>
              </a:rPr>
              <a:t>a</a:t>
            </a:r>
            <a:endParaRPr lang="en-US" sz="2400" b="1" dirty="0">
              <a:latin typeface="cmmi10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139940" y="19431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mmi10" pitchFamily="34" charset="0"/>
              </a:rPr>
              <a:t>a</a:t>
            </a:r>
            <a:endParaRPr lang="en-US" sz="2400" b="1" dirty="0">
              <a:latin typeface="cmmi10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787140" y="18288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mmi10" pitchFamily="34" charset="0"/>
              </a:rPr>
              <a:t>a</a:t>
            </a:r>
            <a:endParaRPr lang="en-US" sz="2400" b="1" dirty="0">
              <a:latin typeface="cmmi10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729740" y="27432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mmi10" pitchFamily="34" charset="0"/>
              </a:rPr>
              <a:t>b</a:t>
            </a:r>
            <a:endParaRPr lang="en-US" sz="2400" b="1" dirty="0">
              <a:latin typeface="cmmi10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720840" y="2776835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mmi10" pitchFamily="34" charset="0"/>
              </a:rPr>
              <a:t>b</a:t>
            </a:r>
            <a:endParaRPr lang="en-US" sz="2400" b="1" dirty="0">
              <a:latin typeface="cmmi10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206240" y="2738735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mmi10" pitchFamily="34" charset="0"/>
              </a:rPr>
              <a:t>c</a:t>
            </a:r>
            <a:endParaRPr lang="en-US" sz="2400" b="1" dirty="0">
              <a:latin typeface="cmmi10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054340" y="27432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mmi10" pitchFamily="34" charset="0"/>
              </a:rPr>
              <a:t>c</a:t>
            </a:r>
            <a:endParaRPr lang="en-US" sz="2400" b="1" dirty="0">
              <a:latin typeface="cmmi10" pitchFamily="34" charset="0"/>
            </a:endParaRPr>
          </a:p>
        </p:txBody>
      </p:sp>
      <p:pic>
        <p:nvPicPr>
          <p:cNvPr id="56" name="Picture 7" descr="C:\Users\ichiro\AppData\Local\Microsoft\Windows\Temporary Internet Files\Content.IE5\ILC16X2O\MCj02376810000[1].wm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819900" y="1524000"/>
            <a:ext cx="717978" cy="822960"/>
          </a:xfrm>
          <a:prstGeom prst="rect">
            <a:avLst/>
          </a:prstGeom>
          <a:noFill/>
        </p:spPr>
      </p:pic>
      <p:pic>
        <p:nvPicPr>
          <p:cNvPr id="57" name="Picture 7" descr="C:\Users\ichiro\AppData\Local\Microsoft\Windows\Temporary Internet Files\Content.IE5\ILC16X2O\MCj02376810000[1].wm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749040" y="1409700"/>
            <a:ext cx="717978" cy="822960"/>
          </a:xfrm>
          <a:prstGeom prst="rect">
            <a:avLst/>
          </a:prstGeom>
          <a:noFill/>
        </p:spPr>
      </p:pic>
      <p:pic>
        <p:nvPicPr>
          <p:cNvPr id="58" name="Picture 7" descr="C:\Users\ichiro\AppData\Local\Microsoft\Windows\Temporary Internet Files\Content.IE5\ILC16X2O\MCj02376810000[1].wm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981200" y="1409700"/>
            <a:ext cx="717978" cy="822960"/>
          </a:xfrm>
          <a:prstGeom prst="rect">
            <a:avLst/>
          </a:prstGeom>
          <a:noFill/>
        </p:spPr>
      </p:pic>
      <p:pic>
        <p:nvPicPr>
          <p:cNvPr id="1032" name="Picture 8" descr="C:\Users\ichiro\AppData\Local\Microsoft\Windows\Temporary Internet Files\Content.IE5\ILC16X2O\MCj04127200000[1].wmf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234440" y="2476500"/>
            <a:ext cx="886459" cy="822960"/>
          </a:xfrm>
          <a:prstGeom prst="rect">
            <a:avLst/>
          </a:prstGeom>
          <a:noFill/>
        </p:spPr>
      </p:pic>
      <p:pic>
        <p:nvPicPr>
          <p:cNvPr id="60" name="Picture 8" descr="C:\Users\ichiro\AppData\Local\Microsoft\Windows\Temporary Internet Files\Content.IE5\ILC16X2O\MCj04127200000[1].wmf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187440" y="2362200"/>
            <a:ext cx="886459" cy="822960"/>
          </a:xfrm>
          <a:prstGeom prst="rect">
            <a:avLst/>
          </a:prstGeom>
          <a:noFill/>
        </p:spPr>
      </p:pic>
      <p:pic>
        <p:nvPicPr>
          <p:cNvPr id="1033" name="Picture 9" descr="C:\Users\ichiro\AppData\Local\Microsoft\Windows\Temporary Internet Files\Content.IE5\63CE1B52\MCj04338850000[1]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229100" y="2514600"/>
            <a:ext cx="822960" cy="822960"/>
          </a:xfrm>
          <a:prstGeom prst="rect">
            <a:avLst/>
          </a:prstGeom>
          <a:noFill/>
        </p:spPr>
      </p:pic>
      <p:pic>
        <p:nvPicPr>
          <p:cNvPr id="62" name="Picture 9" descr="C:\Users\ichiro\AppData\Local\Microsoft\Windows\Temporary Internet Files\Content.IE5\63CE1B52\MCj04338850000[1]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054340" y="2514714"/>
            <a:ext cx="822960" cy="822960"/>
          </a:xfrm>
          <a:prstGeom prst="rect">
            <a:avLst/>
          </a:prstGeom>
          <a:noFill/>
        </p:spPr>
      </p:pic>
      <p:pic>
        <p:nvPicPr>
          <p:cNvPr id="64" name="Picture 8" descr="C:\Users\ichiro\AppData\Local\Microsoft\Windows\Temporary Internet Files\Content.IE5\ILC16X2O\MCj04127200000[1].wmf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971800" y="5775960"/>
            <a:ext cx="590973" cy="548640"/>
          </a:xfrm>
          <a:prstGeom prst="rect">
            <a:avLst/>
          </a:prstGeom>
          <a:noFill/>
        </p:spPr>
      </p:pic>
      <p:pic>
        <p:nvPicPr>
          <p:cNvPr id="65" name="Picture 9" descr="C:\Users\ichiro\AppData\Local\Microsoft\Windows\Temporary Internet Files\Content.IE5\63CE1B52\MCj04338850000[1]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924300" y="5775960"/>
            <a:ext cx="548640" cy="548640"/>
          </a:xfrm>
          <a:prstGeom prst="rect">
            <a:avLst/>
          </a:prstGeom>
          <a:noFill/>
        </p:spPr>
      </p:pic>
      <p:pic>
        <p:nvPicPr>
          <p:cNvPr id="66" name="Picture 7" descr="C:\Users\ichiro\AppData\Local\Microsoft\Windows\Temporary Internet Files\Content.IE5\ILC16X2O\MCj02376810000[1].wm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934200" y="5334000"/>
            <a:ext cx="398878" cy="457200"/>
          </a:xfrm>
          <a:prstGeom prst="rect">
            <a:avLst/>
          </a:prstGeom>
          <a:noFill/>
        </p:spPr>
      </p:pic>
      <p:pic>
        <p:nvPicPr>
          <p:cNvPr id="67" name="Picture 7" descr="C:\Users\ichiro\AppData\Local\Microsoft\Windows\Temporary Internet Files\Content.IE5\ILC16X2O\MCj02376810000[1].wm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972300" y="5829300"/>
            <a:ext cx="398878" cy="457200"/>
          </a:xfrm>
          <a:prstGeom prst="rect">
            <a:avLst/>
          </a:prstGeom>
          <a:noFill/>
        </p:spPr>
      </p:pic>
      <p:pic>
        <p:nvPicPr>
          <p:cNvPr id="68" name="Picture 8" descr="C:\Users\ichiro\AppData\Local\Microsoft\Windows\Temporary Internet Files\Content.IE5\ILC16X2O\MCj04127200000[1].wmf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772400" y="5372100"/>
            <a:ext cx="492478" cy="457200"/>
          </a:xfrm>
          <a:prstGeom prst="rect">
            <a:avLst/>
          </a:prstGeom>
          <a:noFill/>
        </p:spPr>
      </p:pic>
      <p:pic>
        <p:nvPicPr>
          <p:cNvPr id="69" name="Picture 9" descr="C:\Users\ichiro\AppData\Local\Microsoft\Windows\Temporary Internet Files\Content.IE5\63CE1B52\MCj04338850000[1]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810500" y="5867400"/>
            <a:ext cx="457200" cy="457200"/>
          </a:xfrm>
          <a:prstGeom prst="rect">
            <a:avLst/>
          </a:prstGeom>
          <a:noFill/>
        </p:spPr>
      </p:pic>
      <p:sp>
        <p:nvSpPr>
          <p:cNvPr id="70" name="TextBox 69"/>
          <p:cNvSpPr txBox="1"/>
          <p:nvPr/>
        </p:nvSpPr>
        <p:spPr>
          <a:xfrm>
            <a:off x="5067300" y="1752600"/>
            <a:ext cx="800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/>
                <a:sym typeface="Symbol"/>
              </a:rPr>
              <a:t></a:t>
            </a:r>
            <a:endParaRPr lang="en-US" sz="54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mbol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5067300" y="2705100"/>
            <a:ext cx="800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/>
                <a:sym typeface="Symbol"/>
              </a:rPr>
              <a:t>=</a:t>
            </a:r>
            <a:endParaRPr lang="en-US" sz="5400" b="1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mbol"/>
            </a:endParaRPr>
          </a:p>
        </p:txBody>
      </p:sp>
      <p:sp>
        <p:nvSpPr>
          <p:cNvPr id="49" name="Rounded Rectangular Callout 48"/>
          <p:cNvSpPr/>
          <p:nvPr/>
        </p:nvSpPr>
        <p:spPr>
          <a:xfrm>
            <a:off x="2590800" y="2705100"/>
            <a:ext cx="3162300" cy="1524000"/>
          </a:xfrm>
          <a:prstGeom prst="wedgeRoundRectCallout">
            <a:avLst>
              <a:gd name="adj1" fmla="val 50495"/>
              <a:gd name="adj2" fmla="val 83949"/>
              <a:gd name="adj3" fmla="val 16667"/>
            </a:avLst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Also captured by final </a:t>
            </a:r>
            <a:r>
              <a:rPr lang="en-US" sz="24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coalgebra</a:t>
            </a:r>
            <a:r>
              <a:rPr lang="en-US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?</a:t>
            </a:r>
            <a:endParaRPr lang="en-US" sz="2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dgm id="{DD5A39A4-1161-400E-80BD-DC64D1A448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3">
                                            <p:graphicEl>
                                              <a:dgm id="{DD5A39A4-1161-400E-80BD-DC64D1A448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dgm id="{593D0907-2A33-4A3F-AEB4-59A03F0ACE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3">
                                            <p:graphicEl>
                                              <a:dgm id="{593D0907-2A33-4A3F-AEB4-59A03F0ACE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dgm id="{1B9DF93F-616E-429E-8324-EB99BD5029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3">
                                            <p:graphicEl>
                                              <a:dgm id="{1B9DF93F-616E-429E-8324-EB99BD5029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dgm id="{868C9EFD-4166-4B79-A6AA-894A4B1A41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3">
                                            <p:graphicEl>
                                              <a:dgm id="{868C9EFD-4166-4B79-A6AA-894A4B1A41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4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4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3" grpId="0" uiExpand="1">
        <p:bldSub>
          <a:bldDgm bld="one"/>
        </p:bldSub>
      </p:bldGraphic>
      <p:bldP spid="72" grpId="0"/>
      <p:bldP spid="4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Coalgebraic</a:t>
            </a:r>
            <a:r>
              <a:rPr lang="en-US" dirty="0" smtClean="0"/>
              <a:t> trace semantics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447800" y="1281764"/>
          <a:ext cx="2095500" cy="213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 bwMode="auto">
          <a:xfrm>
            <a:off x="1600200" y="2400300"/>
            <a:ext cx="1866030" cy="761878"/>
          </a:xfrm>
          <a:prstGeom prst="rect">
            <a:avLst/>
          </a:prstGeom>
          <a:noFill/>
          <a:ln/>
          <a:effectLst/>
        </p:spPr>
      </p:pic>
      <p:sp>
        <p:nvSpPr>
          <p:cNvPr id="6" name="TextBox 5"/>
          <p:cNvSpPr txBox="1"/>
          <p:nvPr/>
        </p:nvSpPr>
        <p:spPr>
          <a:xfrm>
            <a:off x="1447800" y="3429000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captures…</a:t>
            </a:r>
            <a:endParaRPr lang="en-US" sz="2800" dirty="0"/>
          </a:p>
        </p:txBody>
      </p:sp>
      <p:graphicFrame>
        <p:nvGraphicFramePr>
          <p:cNvPr id="8" name="Diagram 7"/>
          <p:cNvGraphicFramePr/>
          <p:nvPr/>
        </p:nvGraphicFramePr>
        <p:xfrm>
          <a:off x="1447800" y="3771900"/>
          <a:ext cx="7086600" cy="259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0" name="Rounded Rectangular Callout 9"/>
          <p:cNvSpPr/>
          <p:nvPr/>
        </p:nvSpPr>
        <p:spPr>
          <a:xfrm>
            <a:off x="3657600" y="1028700"/>
            <a:ext cx="5295900" cy="2895600"/>
          </a:xfrm>
          <a:prstGeom prst="wedgeRoundRectCallout">
            <a:avLst>
              <a:gd name="adj1" fmla="val -17548"/>
              <a:gd name="adj2" fmla="val 76646"/>
              <a:gd name="adj3" fmla="val 16667"/>
            </a:avLst>
          </a:prstGeom>
          <a:ln>
            <a:noFill/>
          </a:ln>
          <a:effectLst>
            <a:glow rad="228600">
              <a:schemeClr val="tx1"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n-US" sz="3200" dirty="0" smtClean="0"/>
              <a:t>“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Kleisli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category</a:t>
            </a:r>
            <a:r>
              <a:rPr lang="en-US" sz="3200" dirty="0" smtClean="0"/>
              <a:t>”</a:t>
            </a:r>
          </a:p>
          <a:p>
            <a:endParaRPr lang="en-US" sz="2000" dirty="0" smtClean="0"/>
          </a:p>
          <a:p>
            <a:pPr>
              <a:buFont typeface="Courier New" pitchFamily="49" charset="0"/>
              <a:buChar char="o"/>
            </a:pPr>
            <a:r>
              <a:rPr lang="en-US" sz="2000" dirty="0" smtClean="0"/>
              <a:t>  </a:t>
            </a:r>
            <a:r>
              <a:rPr lang="en-US" sz="2400" dirty="0" smtClean="0"/>
              <a:t>a category where </a:t>
            </a:r>
          </a:p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branching is implicit</a:t>
            </a:r>
          </a:p>
          <a:p>
            <a:pPr lvl="1">
              <a:buFont typeface="Courier New" pitchFamily="49" charset="0"/>
              <a:buChar char="o"/>
            </a:pPr>
            <a:r>
              <a:rPr lang="en-US" sz="2000" dirty="0" smtClean="0">
                <a:latin typeface="cmmi10" pitchFamily="34" charset="0"/>
              </a:rPr>
              <a:t> </a:t>
            </a:r>
            <a:r>
              <a:rPr lang="en-US" b="1" dirty="0" smtClean="0">
                <a:latin typeface="cmmi10" pitchFamily="34" charset="0"/>
              </a:rPr>
              <a:t>X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</a:t>
            </a:r>
            <a:r>
              <a:rPr lang="en-US" b="1" dirty="0" smtClean="0">
                <a:latin typeface="cmmi10" pitchFamily="34" charset="0"/>
              </a:rPr>
              <a:t>Y</a:t>
            </a:r>
            <a:r>
              <a:rPr lang="en-US" dirty="0" smtClean="0"/>
              <a:t> :  “branching function” from </a:t>
            </a:r>
            <a:r>
              <a:rPr lang="en-US" b="1" dirty="0" smtClean="0">
                <a:latin typeface="cmmi10" pitchFamily="34" charset="0"/>
              </a:rPr>
              <a:t>X</a:t>
            </a:r>
            <a:r>
              <a:rPr lang="en-US" dirty="0" smtClean="0"/>
              <a:t> to </a:t>
            </a:r>
            <a:r>
              <a:rPr lang="en-US" b="1" dirty="0" smtClean="0">
                <a:latin typeface="cmmi10" pitchFamily="34" charset="0"/>
              </a:rPr>
              <a:t>Y</a:t>
            </a:r>
          </a:p>
          <a:p>
            <a:pPr>
              <a:buFont typeface="Courier New" pitchFamily="49" charset="0"/>
              <a:buChar char="o"/>
            </a:pPr>
            <a:endParaRPr lang="en-US" dirty="0" smtClean="0"/>
          </a:p>
          <a:p>
            <a:pPr>
              <a:buFont typeface="Courier New" pitchFamily="49" charset="0"/>
              <a:buChar char="o"/>
            </a:pPr>
            <a:r>
              <a:rPr lang="en-US" b="1" dirty="0" smtClean="0">
                <a:latin typeface="cmmi10" pitchFamily="34" charset="0"/>
              </a:rPr>
              <a:t>  </a:t>
            </a:r>
            <a:r>
              <a:rPr lang="en-US" sz="2400" b="1" dirty="0" smtClean="0">
                <a:latin typeface="cmmi10" pitchFamily="34" charset="0"/>
              </a:rPr>
              <a:t>T</a:t>
            </a:r>
            <a:r>
              <a:rPr lang="en-US" sz="2400" dirty="0" smtClean="0"/>
              <a:t> : parameter for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branching-type</a:t>
            </a:r>
          </a:p>
          <a:p>
            <a:endParaRPr lang="en-US" sz="2000" dirty="0"/>
          </a:p>
        </p:txBody>
      </p:sp>
      <p:sp>
        <p:nvSpPr>
          <p:cNvPr id="9" name="Cloud Callout 8"/>
          <p:cNvSpPr/>
          <p:nvPr/>
        </p:nvSpPr>
        <p:spPr>
          <a:xfrm>
            <a:off x="3200400" y="5753100"/>
            <a:ext cx="2438400" cy="1104900"/>
          </a:xfrm>
          <a:prstGeom prst="cloudCallout">
            <a:avLst>
              <a:gd name="adj1" fmla="val -37266"/>
              <a:gd name="adj2" fmla="val -50108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Symbol"/>
                <a:sym typeface="Symbol"/>
              </a:rPr>
              <a:t>  </a:t>
            </a:r>
            <a:r>
              <a:rPr lang="en-US" sz="3600" b="1" dirty="0" smtClean="0">
                <a:latin typeface="Symbol"/>
                <a:sym typeface="Symbol"/>
              </a:rPr>
              <a:t></a:t>
            </a:r>
            <a:endParaRPr lang="en-US" sz="2800" b="1" dirty="0">
              <a:latin typeface="Symbol"/>
            </a:endParaRPr>
          </a:p>
        </p:txBody>
      </p:sp>
      <p:sp>
        <p:nvSpPr>
          <p:cNvPr id="11" name="Cloud Callout 10"/>
          <p:cNvSpPr/>
          <p:nvPr/>
        </p:nvSpPr>
        <p:spPr>
          <a:xfrm>
            <a:off x="6553200" y="5791200"/>
            <a:ext cx="2438400" cy="1104900"/>
          </a:xfrm>
          <a:prstGeom prst="cloudCallout">
            <a:avLst>
              <a:gd name="adj1" fmla="val 5712"/>
              <a:gd name="adj2" fmla="val -67776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r>
              <a:rPr lang="en-US" sz="3600" b="1" dirty="0" smtClean="0"/>
              <a:t>=</a:t>
            </a:r>
            <a:endParaRPr lang="en-US" sz="2400" b="1" dirty="0"/>
          </a:p>
        </p:txBody>
      </p:sp>
      <p:pic>
        <p:nvPicPr>
          <p:cNvPr id="12" name="Content Placeholder 33" descr="chooseFirst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391948" y="5943600"/>
            <a:ext cx="913352" cy="640080"/>
          </a:xfrm>
          <a:prstGeom prst="rect">
            <a:avLst/>
          </a:prstGeom>
        </p:spPr>
      </p:pic>
      <p:pic>
        <p:nvPicPr>
          <p:cNvPr id="13" name="Picture 12" descr="chooseLater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574286" y="5943600"/>
            <a:ext cx="645414" cy="640080"/>
          </a:xfrm>
          <a:prstGeom prst="rect">
            <a:avLst/>
          </a:prstGeom>
        </p:spPr>
      </p:pic>
      <p:pic>
        <p:nvPicPr>
          <p:cNvPr id="14" name="Content Placeholder 33" descr="chooseFirst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667500" y="5943600"/>
            <a:ext cx="913352" cy="640080"/>
          </a:xfrm>
          <a:prstGeom prst="rect">
            <a:avLst/>
          </a:prstGeom>
        </p:spPr>
      </p:pic>
      <p:pic>
        <p:nvPicPr>
          <p:cNvPr id="15" name="Picture 14" descr="chooseLater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849838" y="5943600"/>
            <a:ext cx="645414" cy="640080"/>
          </a:xfrm>
          <a:prstGeom prst="rect">
            <a:avLst/>
          </a:prstGeom>
        </p:spPr>
      </p:pic>
      <p:sp>
        <p:nvSpPr>
          <p:cNvPr id="16" name="Flowchart: Alternate Process 15"/>
          <p:cNvSpPr/>
          <p:nvPr/>
        </p:nvSpPr>
        <p:spPr>
          <a:xfrm>
            <a:off x="-7937" y="5600700"/>
            <a:ext cx="2476500" cy="1066800"/>
          </a:xfrm>
          <a:prstGeom prst="flowChartAlternateProcess">
            <a:avLst/>
          </a:prstGeom>
          <a:solidFill>
            <a:schemeClr val="bg1">
              <a:alpha val="38000"/>
            </a:schemeClr>
          </a:solidFill>
          <a:ln>
            <a:noFill/>
          </a:ln>
          <a:effectLst>
            <a:outerShdw blurRad="50800" dist="38100" dir="8100000" sx="103000" sy="103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Generic Trace Semantics via </a:t>
            </a:r>
            <a:r>
              <a:rPr lang="en-US" sz="12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Coinduction</a:t>
            </a:r>
            <a:endParaRPr lang="en-US" sz="12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IH, Bart Jacobs &amp; Ana </a:t>
            </a:r>
            <a:r>
              <a:rPr lang="en-US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Sokolova</a:t>
            </a:r>
            <a:endParaRPr lang="en-US" sz="12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Logical Method in Comp. Sci.</a:t>
            </a:r>
          </a:p>
          <a:p>
            <a:r>
              <a:rPr 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3(4:11), 2007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10" grpId="0" animBg="1"/>
      <p:bldP spid="9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1447800" y="3733800"/>
            <a:ext cx="3429000" cy="2933700"/>
          </a:xfrm>
          <a:prstGeom prst="roundRect">
            <a:avLst>
              <a:gd name="adj" fmla="val 11744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2000" dirty="0" smtClean="0"/>
              <a:t>                     </a:t>
            </a:r>
          </a:p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non-deterministic</a:t>
            </a:r>
            <a:r>
              <a:rPr lang="en-US" sz="2000" dirty="0" smtClean="0"/>
              <a:t> branching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 “branching-types”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057400" y="1333500"/>
            <a:ext cx="6057900" cy="1143000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/>
              <a:t>                                     </a:t>
            </a:r>
            <a:r>
              <a:rPr lang="en-US" sz="2800" dirty="0" smtClean="0"/>
              <a:t>in </a:t>
            </a:r>
            <a:r>
              <a:rPr lang="en-US" sz="2800" dirty="0" err="1" smtClean="0">
                <a:latin typeface="cmbx10" pitchFamily="34" charset="0"/>
              </a:rPr>
              <a:t>Kl</a:t>
            </a:r>
            <a:r>
              <a:rPr lang="en-US" sz="2800" dirty="0" smtClean="0">
                <a:latin typeface="cmbx10" pitchFamily="34" charset="0"/>
              </a:rPr>
              <a:t>(</a:t>
            </a:r>
            <a:r>
              <a:rPr lang="en-US" sz="2800" b="1" dirty="0" smtClean="0">
                <a:latin typeface="cmmi12" pitchFamily="34" charset="0"/>
              </a:rPr>
              <a:t>T</a:t>
            </a:r>
            <a:r>
              <a:rPr lang="en-US" sz="2800" dirty="0" smtClean="0">
                <a:latin typeface="cmbx10" pitchFamily="34" charset="0"/>
              </a:rPr>
              <a:t>) </a:t>
            </a:r>
            <a:r>
              <a:rPr lang="en-US" sz="2800" dirty="0" smtClean="0"/>
              <a:t>captures </a:t>
            </a:r>
          </a:p>
          <a:p>
            <a:r>
              <a:rPr lang="en-US" sz="2800" dirty="0" smtClean="0"/>
              <a:t>                                    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trace semantics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mbx10" pitchFamily="34" charset="0"/>
              </a:rPr>
              <a:t>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mbx10" pitchFamily="34" charset="0"/>
            </a:endParaRPr>
          </a:p>
        </p:txBody>
      </p:sp>
      <p:pic>
        <p:nvPicPr>
          <p:cNvPr id="7" name="Picture 6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 bwMode="auto">
          <a:xfrm>
            <a:off x="2172023" y="1447800"/>
            <a:ext cx="2427317" cy="991045"/>
          </a:xfrm>
          <a:prstGeom prst="rect">
            <a:avLst/>
          </a:prstGeom>
          <a:noFill/>
          <a:ln/>
          <a:effectLst/>
        </p:spPr>
      </p:pic>
      <p:sp>
        <p:nvSpPr>
          <p:cNvPr id="9" name="Rounded Rectangular Callout 8"/>
          <p:cNvSpPr/>
          <p:nvPr/>
        </p:nvSpPr>
        <p:spPr>
          <a:xfrm>
            <a:off x="5562600" y="2286000"/>
            <a:ext cx="3314700" cy="952500"/>
          </a:xfrm>
          <a:prstGeom prst="wedgeRoundRectCallout">
            <a:avLst>
              <a:gd name="adj1" fmla="val -28406"/>
              <a:gd name="adj2" fmla="val -94928"/>
              <a:gd name="adj3" fmla="val 16667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en-US" sz="2400" b="1" dirty="0" smtClean="0">
                <a:latin typeface="cmmi12" pitchFamily="34" charset="0"/>
              </a:rPr>
              <a:t>T    </a:t>
            </a:r>
            <a:r>
              <a:rPr lang="en-US" sz="2400" dirty="0" smtClean="0"/>
              <a:t> : parameter for “</a:t>
            </a:r>
            <a:r>
              <a:rPr lang="en-US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branching-type</a:t>
            </a:r>
            <a:r>
              <a:rPr lang="en-US" sz="2400" dirty="0" smtClean="0"/>
              <a:t>” </a:t>
            </a:r>
            <a:endParaRPr lang="en-US" sz="2400" dirty="0"/>
          </a:p>
        </p:txBody>
      </p:sp>
      <p:sp>
        <p:nvSpPr>
          <p:cNvPr id="12" name="Oval 11"/>
          <p:cNvSpPr/>
          <p:nvPr/>
        </p:nvSpPr>
        <p:spPr>
          <a:xfrm>
            <a:off x="1219200" y="3238500"/>
            <a:ext cx="1409700" cy="8763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cmmi12" pitchFamily="34" charset="0"/>
                <a:cs typeface="Arial" pitchFamily="34" charset="0"/>
              </a:rPr>
              <a:t>T</a:t>
            </a:r>
            <a:r>
              <a:rPr lang="en-US" sz="3600" dirty="0" smtClean="0">
                <a:solidFill>
                  <a:schemeClr val="bg1"/>
                </a:solidFill>
                <a:cs typeface="Arial" pitchFamily="34" charset="0"/>
              </a:rPr>
              <a:t> = </a:t>
            </a:r>
            <a:r>
              <a:rPr lang="en-US" sz="3600" dirty="0" smtClean="0">
                <a:solidFill>
                  <a:schemeClr val="bg1"/>
                </a:solidFill>
                <a:latin typeface="cmbsy10" pitchFamily="34" charset="0"/>
                <a:cs typeface="Arial" pitchFamily="34" charset="0"/>
              </a:rPr>
              <a:t>P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334000" y="3733800"/>
            <a:ext cx="3429000" cy="2857500"/>
          </a:xfrm>
          <a:prstGeom prst="roundRect">
            <a:avLst>
              <a:gd name="adj" fmla="val 11744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2000" dirty="0" smtClean="0"/>
              <a:t>                     </a:t>
            </a:r>
          </a:p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probabilistic</a:t>
            </a:r>
            <a:r>
              <a:rPr lang="en-US" sz="2000" dirty="0" smtClean="0"/>
              <a:t> branching</a:t>
            </a:r>
          </a:p>
        </p:txBody>
      </p:sp>
      <p:sp>
        <p:nvSpPr>
          <p:cNvPr id="14" name="Oval 13"/>
          <p:cNvSpPr/>
          <p:nvPr/>
        </p:nvSpPr>
        <p:spPr>
          <a:xfrm>
            <a:off x="5067300" y="3276600"/>
            <a:ext cx="1409700" cy="8763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cmmi12" pitchFamily="34" charset="0"/>
                <a:cs typeface="Arial" pitchFamily="34" charset="0"/>
              </a:rPr>
              <a:t>T</a:t>
            </a:r>
            <a:r>
              <a:rPr lang="en-US" sz="3600" dirty="0" smtClean="0">
                <a:solidFill>
                  <a:schemeClr val="bg1"/>
                </a:solidFill>
                <a:cs typeface="Arial" pitchFamily="34" charset="0"/>
              </a:rPr>
              <a:t> = </a:t>
            </a:r>
            <a:r>
              <a:rPr lang="en-US" sz="3600" dirty="0" smtClean="0">
                <a:solidFill>
                  <a:schemeClr val="bg1"/>
                </a:solidFill>
                <a:latin typeface="cmbsy10" pitchFamily="34" charset="0"/>
                <a:cs typeface="Arial" pitchFamily="34" charset="0"/>
              </a:rPr>
              <a:t>D</a:t>
            </a:r>
          </a:p>
        </p:txBody>
      </p:sp>
      <p:sp>
        <p:nvSpPr>
          <p:cNvPr id="35" name="Oval 34"/>
          <p:cNvSpPr/>
          <p:nvPr/>
        </p:nvSpPr>
        <p:spPr>
          <a:xfrm>
            <a:off x="3009900" y="4533900"/>
            <a:ext cx="182880" cy="18288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2095500" y="5455920"/>
            <a:ext cx="182880" cy="18288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3962400" y="5455920"/>
            <a:ext cx="182880" cy="18288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2095500" y="6362700"/>
            <a:ext cx="182880" cy="18288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3962400" y="6362700"/>
            <a:ext cx="182880" cy="18288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Arrow Connector 39"/>
          <p:cNvCxnSpPr>
            <a:stCxn id="35" idx="3"/>
            <a:endCxn id="36" idx="7"/>
          </p:cNvCxnSpPr>
          <p:nvPr/>
        </p:nvCxnSpPr>
        <p:spPr>
          <a:xfrm rot="5400000">
            <a:off x="2247788" y="4693808"/>
            <a:ext cx="792704" cy="785084"/>
          </a:xfrm>
          <a:prstGeom prst="straightConnector1">
            <a:avLst/>
          </a:prstGeom>
          <a:ln w="31750">
            <a:tailEnd type="arrow" w="med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5" idx="5"/>
            <a:endCxn id="37" idx="1"/>
          </p:cNvCxnSpPr>
          <p:nvPr/>
        </p:nvCxnSpPr>
        <p:spPr>
          <a:xfrm rot="16200000" flipH="1">
            <a:off x="3181238" y="4674758"/>
            <a:ext cx="792704" cy="823184"/>
          </a:xfrm>
          <a:prstGeom prst="straightConnector1">
            <a:avLst/>
          </a:prstGeom>
          <a:ln w="31750">
            <a:tailEnd type="arrow" w="med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6" idx="4"/>
            <a:endCxn id="38" idx="0"/>
          </p:cNvCxnSpPr>
          <p:nvPr/>
        </p:nvCxnSpPr>
        <p:spPr>
          <a:xfrm rot="5400000">
            <a:off x="1824990" y="6000750"/>
            <a:ext cx="723900" cy="1588"/>
          </a:xfrm>
          <a:prstGeom prst="straightConnector1">
            <a:avLst/>
          </a:prstGeom>
          <a:ln w="31750">
            <a:tailEnd type="arrow" w="med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37" idx="4"/>
            <a:endCxn id="39" idx="0"/>
          </p:cNvCxnSpPr>
          <p:nvPr/>
        </p:nvCxnSpPr>
        <p:spPr>
          <a:xfrm rot="5400000">
            <a:off x="3691890" y="6000750"/>
            <a:ext cx="723900" cy="1588"/>
          </a:xfrm>
          <a:prstGeom prst="straightConnector1">
            <a:avLst/>
          </a:prstGeom>
          <a:ln w="31750">
            <a:tailEnd type="arrow" w="med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3695700" y="47625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mmi10" pitchFamily="34" charset="0"/>
              </a:rPr>
              <a:t>a</a:t>
            </a:r>
            <a:endParaRPr lang="en-US" sz="2400" b="1" dirty="0">
              <a:latin typeface="cmmi10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828800" y="5710535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mmi10" pitchFamily="34" charset="0"/>
              </a:rPr>
              <a:t>b</a:t>
            </a:r>
            <a:endParaRPr lang="en-US" sz="2400" b="1" dirty="0">
              <a:latin typeface="cmmi10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114800" y="5672435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mmi10" pitchFamily="34" charset="0"/>
              </a:rPr>
              <a:t>c</a:t>
            </a:r>
            <a:endParaRPr lang="en-US" sz="2400" b="1" dirty="0">
              <a:latin typeface="cmmi10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247900" y="47625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mmi10" pitchFamily="34" charset="0"/>
              </a:rPr>
              <a:t>a</a:t>
            </a:r>
            <a:endParaRPr lang="en-US" sz="2400" b="1" dirty="0">
              <a:latin typeface="cmmi10" pitchFamily="34" charset="0"/>
            </a:endParaRPr>
          </a:p>
        </p:txBody>
      </p:sp>
      <p:sp>
        <p:nvSpPr>
          <p:cNvPr id="53" name="Oval 52"/>
          <p:cNvSpPr/>
          <p:nvPr/>
        </p:nvSpPr>
        <p:spPr>
          <a:xfrm>
            <a:off x="6896100" y="4533900"/>
            <a:ext cx="182880" cy="18288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5981700" y="5455920"/>
            <a:ext cx="182880" cy="18288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7848600" y="5455920"/>
            <a:ext cx="182880" cy="18288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5981700" y="6362700"/>
            <a:ext cx="182880" cy="18288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7848600" y="6362700"/>
            <a:ext cx="182880" cy="18288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Arrow Connector 57"/>
          <p:cNvCxnSpPr>
            <a:stCxn id="53" idx="3"/>
            <a:endCxn id="54" idx="7"/>
          </p:cNvCxnSpPr>
          <p:nvPr/>
        </p:nvCxnSpPr>
        <p:spPr>
          <a:xfrm rot="5400000">
            <a:off x="6133988" y="4693808"/>
            <a:ext cx="792704" cy="785084"/>
          </a:xfrm>
          <a:prstGeom prst="straightConnector1">
            <a:avLst/>
          </a:prstGeom>
          <a:ln w="31750">
            <a:tailEnd type="arrow" w="med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53" idx="5"/>
            <a:endCxn id="55" idx="1"/>
          </p:cNvCxnSpPr>
          <p:nvPr/>
        </p:nvCxnSpPr>
        <p:spPr>
          <a:xfrm rot="16200000" flipH="1">
            <a:off x="7067438" y="4674758"/>
            <a:ext cx="792704" cy="823184"/>
          </a:xfrm>
          <a:prstGeom prst="straightConnector1">
            <a:avLst/>
          </a:prstGeom>
          <a:ln w="31750">
            <a:tailEnd type="arrow" w="med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54" idx="4"/>
            <a:endCxn id="56" idx="0"/>
          </p:cNvCxnSpPr>
          <p:nvPr/>
        </p:nvCxnSpPr>
        <p:spPr>
          <a:xfrm rot="5400000">
            <a:off x="5711190" y="6000750"/>
            <a:ext cx="723900" cy="1588"/>
          </a:xfrm>
          <a:prstGeom prst="straightConnector1">
            <a:avLst/>
          </a:prstGeom>
          <a:ln w="31750">
            <a:tailEnd type="arrow" w="med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55" idx="4"/>
            <a:endCxn id="57" idx="0"/>
          </p:cNvCxnSpPr>
          <p:nvPr/>
        </p:nvCxnSpPr>
        <p:spPr>
          <a:xfrm rot="5400000">
            <a:off x="7578090" y="6000750"/>
            <a:ext cx="723900" cy="1588"/>
          </a:xfrm>
          <a:prstGeom prst="straightConnector1">
            <a:avLst/>
          </a:prstGeom>
          <a:ln w="31750">
            <a:tailEnd type="arrow" w="med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7581900" y="47625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mmi10" pitchFamily="34" charset="0"/>
              </a:rPr>
              <a:t>a</a:t>
            </a:r>
            <a:endParaRPr lang="en-US" sz="2400" b="1" dirty="0">
              <a:latin typeface="cmmi10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676900" y="56769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mmi10" pitchFamily="34" charset="0"/>
              </a:rPr>
              <a:t>b</a:t>
            </a:r>
            <a:endParaRPr lang="en-US" sz="2400" b="1" dirty="0">
              <a:latin typeface="cmmi10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8001000" y="5672435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mmi10" pitchFamily="34" charset="0"/>
              </a:rPr>
              <a:t>c</a:t>
            </a:r>
            <a:endParaRPr lang="en-US" sz="2400" b="1" dirty="0">
              <a:latin typeface="cmmi10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134100" y="47625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mmi10" pitchFamily="34" charset="0"/>
              </a:rPr>
              <a:t>a</a:t>
            </a:r>
            <a:endParaRPr lang="en-US" sz="2400" b="1" dirty="0">
              <a:latin typeface="cmmi10" pitchFamily="34" charset="0"/>
            </a:endParaRPr>
          </a:p>
        </p:txBody>
      </p:sp>
      <p:sp>
        <p:nvSpPr>
          <p:cNvPr id="66" name="Block Arc 65"/>
          <p:cNvSpPr/>
          <p:nvPr/>
        </p:nvSpPr>
        <p:spPr>
          <a:xfrm>
            <a:off x="6638316" y="4429328"/>
            <a:ext cx="685800" cy="609600"/>
          </a:xfrm>
          <a:prstGeom prst="blockArc">
            <a:avLst>
              <a:gd name="adj1" fmla="val 2273705"/>
              <a:gd name="adj2" fmla="val 8362560"/>
              <a:gd name="adj3" fmla="val 18110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9" name="Picture 68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 bwMode="auto">
          <a:xfrm>
            <a:off x="6515063" y="5067300"/>
            <a:ext cx="230385" cy="548640"/>
          </a:xfrm>
          <a:prstGeom prst="rect">
            <a:avLst/>
          </a:prstGeom>
          <a:noFill/>
          <a:ln/>
          <a:effectLst/>
        </p:spPr>
      </p:pic>
      <p:pic>
        <p:nvPicPr>
          <p:cNvPr id="71" name="Picture 70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/>
          <a:stretch>
            <a:fillRect/>
          </a:stretch>
        </p:blipFill>
        <p:spPr bwMode="auto">
          <a:xfrm>
            <a:off x="7199089" y="5067300"/>
            <a:ext cx="230436" cy="548760"/>
          </a:xfrm>
          <a:prstGeom prst="rect">
            <a:avLst/>
          </a:prstGeom>
          <a:noFill/>
          <a:ln/>
          <a:effectLst/>
        </p:spPr>
      </p:pic>
      <p:sp>
        <p:nvSpPr>
          <p:cNvPr id="72" name="TextBox 71"/>
          <p:cNvSpPr txBox="1"/>
          <p:nvPr/>
        </p:nvSpPr>
        <p:spPr>
          <a:xfrm>
            <a:off x="6096000" y="56769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cmr10" pitchFamily="34" charset="0"/>
              </a:rPr>
              <a:t>1</a:t>
            </a:r>
            <a:endParaRPr lang="en-US" sz="2400" b="1" dirty="0">
              <a:solidFill>
                <a:srgbClr val="FF0000"/>
              </a:solidFill>
              <a:latin typeface="cmr10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7620000" y="56769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cmr10" pitchFamily="34" charset="0"/>
              </a:rPr>
              <a:t>1</a:t>
            </a:r>
            <a:endParaRPr lang="en-US" sz="2400" b="1" dirty="0">
              <a:solidFill>
                <a:srgbClr val="FF0000"/>
              </a:solidFill>
              <a:latin typeface="cmr10" pitchFamily="34" charset="0"/>
            </a:endParaRPr>
          </a:p>
        </p:txBody>
      </p:sp>
      <p:sp>
        <p:nvSpPr>
          <p:cNvPr id="74" name="Rounded Rectangular Callout 73"/>
          <p:cNvSpPr/>
          <p:nvPr/>
        </p:nvSpPr>
        <p:spPr>
          <a:xfrm>
            <a:off x="2628900" y="2590800"/>
            <a:ext cx="2552700" cy="1485900"/>
          </a:xfrm>
          <a:prstGeom prst="wedgeRoundRectCallout">
            <a:avLst>
              <a:gd name="adj1" fmla="val -38040"/>
              <a:gd name="adj2" fmla="val 61446"/>
              <a:gd name="adj3" fmla="val 16667"/>
            </a:avLst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2400" dirty="0" smtClean="0"/>
              <a:t>trace semantics:    </a:t>
            </a:r>
          </a:p>
          <a:p>
            <a:r>
              <a:rPr lang="en-US" sz="2400" b="1" dirty="0" smtClean="0">
                <a:latin typeface="cmmi10" pitchFamily="34" charset="0"/>
              </a:rPr>
              <a:t>    a </a:t>
            </a:r>
            <a:r>
              <a:rPr lang="en-US" sz="2400" dirty="0" smtClean="0">
                <a:sym typeface="Wingdings" pitchFamily="2" charset="2"/>
              </a:rPr>
              <a:t></a:t>
            </a:r>
            <a:r>
              <a:rPr lang="en-US" sz="2400" b="1" dirty="0" smtClean="0">
                <a:latin typeface="cmmi10" pitchFamily="34" charset="0"/>
              </a:rPr>
              <a:t> b </a:t>
            </a:r>
            <a:r>
              <a:rPr lang="en-US" sz="2400" dirty="0" smtClean="0"/>
              <a:t> </a:t>
            </a:r>
          </a:p>
          <a:p>
            <a:r>
              <a:rPr lang="en-US" sz="2400" b="1" dirty="0" smtClean="0">
                <a:latin typeface="cmmi10" pitchFamily="34" charset="0"/>
              </a:rPr>
              <a:t>    a </a:t>
            </a:r>
            <a:r>
              <a:rPr lang="en-US" sz="2400" dirty="0" smtClean="0">
                <a:sym typeface="Wingdings" pitchFamily="2" charset="2"/>
              </a:rPr>
              <a:t> </a:t>
            </a:r>
            <a:r>
              <a:rPr lang="en-US" sz="2400" b="1" dirty="0" smtClean="0">
                <a:latin typeface="cmmi10" pitchFamily="34" charset="0"/>
              </a:rPr>
              <a:t>c</a:t>
            </a:r>
          </a:p>
        </p:txBody>
      </p:sp>
      <p:sp>
        <p:nvSpPr>
          <p:cNvPr id="75" name="Rounded Rectangular Callout 74"/>
          <p:cNvSpPr/>
          <p:nvPr/>
        </p:nvSpPr>
        <p:spPr>
          <a:xfrm>
            <a:off x="6400800" y="2590800"/>
            <a:ext cx="2552700" cy="1485900"/>
          </a:xfrm>
          <a:prstGeom prst="wedgeRoundRectCallout">
            <a:avLst>
              <a:gd name="adj1" fmla="val -38040"/>
              <a:gd name="adj2" fmla="val 61446"/>
              <a:gd name="adj3" fmla="val 16667"/>
            </a:avLst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2400" dirty="0" smtClean="0"/>
              <a:t>trace semantics:    </a:t>
            </a:r>
          </a:p>
          <a:p>
            <a:r>
              <a:rPr lang="en-US" sz="2400" b="1" dirty="0" smtClean="0">
                <a:latin typeface="cmmi10" pitchFamily="34" charset="0"/>
              </a:rPr>
              <a:t>    a </a:t>
            </a:r>
            <a:r>
              <a:rPr lang="en-US" sz="2400" dirty="0" smtClean="0">
                <a:sym typeface="Wingdings" pitchFamily="2" charset="2"/>
              </a:rPr>
              <a:t></a:t>
            </a:r>
            <a:r>
              <a:rPr lang="en-US" sz="2400" b="1" dirty="0" smtClean="0">
                <a:latin typeface="cmmi10" pitchFamily="34" charset="0"/>
              </a:rPr>
              <a:t> b  </a:t>
            </a:r>
            <a:r>
              <a:rPr lang="en-US" sz="2400" dirty="0" smtClean="0"/>
              <a:t>: 1/3</a:t>
            </a:r>
          </a:p>
          <a:p>
            <a:r>
              <a:rPr lang="en-US" sz="2400" b="1" dirty="0" smtClean="0">
                <a:latin typeface="cmmi10" pitchFamily="34" charset="0"/>
              </a:rPr>
              <a:t>    a </a:t>
            </a:r>
            <a:r>
              <a:rPr lang="en-US" sz="2400" dirty="0" smtClean="0">
                <a:sym typeface="Wingdings" pitchFamily="2" charset="2"/>
              </a:rPr>
              <a:t> </a:t>
            </a:r>
            <a:r>
              <a:rPr lang="en-US" sz="2400" b="1" dirty="0" smtClean="0">
                <a:latin typeface="cmmi10" pitchFamily="34" charset="0"/>
              </a:rPr>
              <a:t>c   </a:t>
            </a:r>
            <a:r>
              <a:rPr lang="en-US" sz="2400" dirty="0" smtClean="0"/>
              <a:t>: 2/3</a:t>
            </a:r>
            <a:endParaRPr lang="en-US" sz="2400" b="1" dirty="0" smtClean="0">
              <a:latin typeface="cmmi10" pitchFamily="34" charset="0"/>
            </a:endParaRPr>
          </a:p>
        </p:txBody>
      </p:sp>
      <p:sp>
        <p:nvSpPr>
          <p:cNvPr id="76" name="Double Brace 75"/>
          <p:cNvSpPr/>
          <p:nvPr/>
        </p:nvSpPr>
        <p:spPr>
          <a:xfrm>
            <a:off x="2895600" y="3086100"/>
            <a:ext cx="1333500" cy="685800"/>
          </a:xfrm>
          <a:prstGeom prst="bracePair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Double Bracket 76"/>
          <p:cNvSpPr/>
          <p:nvPr/>
        </p:nvSpPr>
        <p:spPr>
          <a:xfrm>
            <a:off x="6743700" y="3086100"/>
            <a:ext cx="2095500" cy="723900"/>
          </a:xfrm>
          <a:prstGeom prst="bracketPair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9" grpId="0" animBg="1"/>
      <p:bldP spid="12" grpId="0" animBg="1"/>
      <p:bldP spid="18" grpId="0" animBg="1"/>
      <p:bldP spid="1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5" grpId="0"/>
      <p:bldP spid="46" grpId="0"/>
      <p:bldP spid="47" grpId="0"/>
      <p:bldP spid="52" grpId="0"/>
      <p:bldP spid="53" grpId="0" animBg="1"/>
      <p:bldP spid="54" grpId="0" animBg="1"/>
      <p:bldP spid="55" grpId="0" animBg="1"/>
      <p:bldP spid="56" grpId="0" animBg="1"/>
      <p:bldP spid="57" grpId="0" animBg="1"/>
      <p:bldP spid="62" grpId="0"/>
      <p:bldP spid="63" grpId="0"/>
      <p:bldP spid="64" grpId="0"/>
      <p:bldP spid="65" grpId="0"/>
      <p:bldP spid="66" grpId="0" animBg="1"/>
      <p:bldP spid="72" grpId="0"/>
      <p:bldP spid="73" grpId="0"/>
      <p:bldP spid="74" grpId="0" animBg="1"/>
      <p:bldP spid="75" grpId="0" animBg="1"/>
      <p:bldP spid="76" grpId="0" animBg="1"/>
      <p:bldP spid="7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ICHIRO@YOVDRJRFUVWXY5MJ" val="2984"/>
  <p:tag name="DEFAULTDISPLAYSOURCE" val="\documentclass{slides}\pagestyle{empty}&#10;&#10;\usepackage[single]{myaccents}&#10;\usepackage{fancybox,amssymb,amstext,amsmath,&#10;stmaryrd,wasysym,verbatim,pst-tree,proof}  &#10;\usepackage[english]{babel}&#10;\usepackage[dvips,ps,all]{xy}&#10;\CompileMatrices &#10;\xyoption{v2}&#10;\xyoption{curve}&#10;\xyoption{2cell}&#10;\SelectTips{cm}{}  % Tips (of arrows) are in accordance with Computer Modern&#10;\UseAllTwocells&#10;\SilentMatrices&#10;\def\labelstyle{\textstyle}&#10;\def\twocellstyle{\textstyle}&#10;\usepackage{graphicx} % required for `\includegraphics' (yatex added)&#10;\mathversion{bold}&#10;%\usepackage{macros}&#10;\bibliographystyle{FirstInitialPlain}&#10;\renewcommand{\emph}[1]{\textbf{#1}}&#10;%\definecolor{dblue}{rgb}{.141,.188,.235}    % Dark blue      #24303C&#10;%\definecolor{mblue}{rgb}{.298,.392,.490}    % Medium blue    #4C647D&#10;\definecolor{lblue}{rgb}{.522,.592,.647}    % Light blue     #8597A5&#10;\definecolor{llblue}{rgb}{.83,.83, 1.0} % Lighter blue   #DCE4EC&#10;\newrgbcolor{peach}{.9529 .7686 .8510}     % for important point&#10;\newrgbcolor{white}{1 1 1}       % for hiding lines&#10;\newrgbcolor{lgreen}{.6 1 .6}   % for arrows&#10;\newrgbcolor{sdred}{.91 .19 .19} % slightly dark red&#10;\newrgbcolor{dgreen}{0 .6 0}&#10;\newrgbcolor{lyellow}{1 1 .65}&#10;% box for item&#10;\newcommand{\myitembox}{{\labelitemi}\quad}&#10;% \myfbox&#10;%    for (ordinary) box, for important points&#10;\newcommand{\myfbox}[1]{\psframebox*[linewidth=.2ex,linecolor=peach,framearc=.1,&#10;fillcolor=peach]{#1}}&#10;% \myfboxb&#10;%    for (ordinary) blue box, for (just) grouping&#10;\newcommand{\myfboxb}[1]{\psframebox*[linewidth=.2ex,linecolor=lblue,framearc=.1,&#10;fillcolor=llblue]{#1}}&#10;\newcommand{\myfboxy}[1]{\psframebox*[linewidth=.2ex,linecolor=lblue,framearc=.1,&#10;fillcolor=lyellow]{#1}}&#10;% \myoval for node&#10;%    #1 is the name of the node&#10;\newcommand{\myoval}[2]{\ovalnode[linewidth=.2ex,linecolor=lgreen,framearc=.2]{#1}{#2}}&#10;% \myfboxos  (my fbox on slide) for node&#10;%      #1 is the number of slides where frame appears&#10;%      #2 is the name of the node&#10;\newcommand{\myfboxos}[3]{%&#10;  \psset{linecolor=white}%&#10;  \onSlide*{#1}{\psset{linecolor=lgreen}}%&#10;  \rnode{#2}{\psframebox[linewidth=.2ex,framearc=.2]{#3}}%&#10;  \psset{linecolor=black}}&#10;\newcommand{\myovalos}[3]{%&#10;  \psset{linecolor=white}%&#10;  \onSlide*{#1}{\psset{linecolor=lgreen}}%&#10;  \rnode{#2}{\psovalbox[linewidth=.2ex,framearc=.2]{#3}}%&#10;  \psset{linecolor=black}}&#10;\newcommand{\myfboxosb}[3]{%&#10;  \psset{linecolor=white}%&#10;  \onSlide*{#1}{\psset{linecolor=lblue}}%&#10;  \rnode{#2}{\psframebox[linewidth=.2ex,framearc=.2]{#3}}%&#10;  \psset{linecolor=black}}&#10;\newcommand{\myovalosb}[3]{%&#10;  \psset{linecolor=white}%&#10;  \onSlide*{#1}{\psset{linecolor=lblue}}%&#10;  \rnode{#2}{\psovalbox[linewidth=.2ex,framearc=.2]{#3}}%&#10;  \psset{linecolor=black}}&#10;&#10;&#10;&#10;%%%%%%%%%%%%%%%%%%%%%%%%%%%%%%%%%%%%%%%%%%%%%%%%%%%%%%%%%%%%%&#10;% for this specific document&#10;\newcommand{\Sets}{\mathbf{Sets}}&#10;\newcommand{\setin}[3]{\{#1\in#2\;|\;#3\}}&#10;\newcommand{\id}{\mathrm{id}}&#10;\newcommand{\after}{\mathrel{\circ}}&#10;\newcommand{\co}{\mathrel{\circ}}&#10;\newcommand{\NNO}{{\mathbb{N}}}&#10;\newcommand{\cat}[1]{{\mathbb{#1}}}&#10;\newcommand{\C}{\mathbb{C}}&#10;\newcommand{\congrightarrow}{\mathrel{\stackrel{&#10;           \raisebox{.5ex}{$\scriptstyle\cong\,$}}{&#10;           \raisebox{0ex}[0ex][0ex]{$\rightarrow$}}}}&#10;\newcommand{\iso}{\congrightarrow}&#10;\newcommand{\twocl}{\Rightarrow}&#10;%\newcommand{\place}{\mbox{$-$}} % place holder&#10;\newcommand{\place}{\underline{\phantom{n}}\,} % place holder&#10;\newcommand{\pow}{\mathcal{P}}&#10;\newcommand{\fpow}{\pow_{\mathrm{fin.}}}&#10;\newcommand{\dist}{\mathcal{D}}&#10;\newcommand{\lift}{\mathcal{L}}&#10;\newcommand{\dcpo}{\mathbf{DCpo}}&#10;\newcommand{\dcpob}{\mathbf{DCpo}_{\bot}}&#10;\newdir{ &gt;}{{}*!/-8pt/@{&gt;}}  % for mono @{ &gt;-&gt;}&#10;\newcommand{\mono}{\rightarrowtail}&#10;\newcommand{\epi}{\twoheadrightarrow}&#10;\newcommand{\op}{\mathop{\mathrm{op}}\nolimits}&#10;\newcommand{\weg}[1]{}&#10;\newcommand{\defiff}{\;\stackrel{\mathrm{def}}&#10;      {\Longleftrightarrow}\;}&#10;\newcommand{\defeq}{\;\stackrel{\mathrm{def}}&#10;      {=}\;}&#10;\newcommand{\myQEDbox}{\Box}&#10;\newcommand{\myQED}{\hspace*{\fill}$\myQEDbox$}&#10;\newcommand{\st}{\mathsf{st}}&#10;\newcommand{\dst}{\mathsf{dst}}&#10;% for periods, base categories, etc.&#10;% e.g. #1 = -3em, #2 = 1em, #3 = \Sets&#10;\newcommand{\shifted}[3]{\save[]!&lt;#1,#2&gt;*{#3}\restore}&#10;\newcommand{\idmap}[1]{\textrm{id}_{#1}}&#10;\newcommand{\relliftop}[1]{\textrm{Rel}(#1)}&#10;\newcommand{\rellift}[2]{\relliftop{#1}(#2)}&#10;\newcommand{\Kleisli}[1]{\mathcal{K}{\kern-.2ex}\ell(#1)}&#10;\newcommand{\trace}{\mathsf{tr}}&#10;\newcommand{\tuple}{\langle\rangle}&#10;\newcommand{\beh}{\mathsf{beh}}&#10;\newcommand{\Alg}{\mathbf{Alg}}&#10;\newcommand{\lef}{\sqsubseteq_{\mathbf{fwd}}}&#10;\newcommand{\leb}{\sqsubseteq_{\mathbf{bwd}}}&#10;\newcommand{\lebf}{\sqsubseteq_{\mathbf{BF}}}&#10;\newcommand{\lefb}{\sqsubseteq_{\mathbf{FB}}}&#10;&#10;%%%%%%%%%%%%%%%%%%%%%%%%%%%%%%%%%%%%%%%%%%%%%%%%%%%%%%%&#10;%% logical connectives thanks to mr.kashima&#10;%% for the name of inference rules,&#10;%% use the one whose initial is capital&#10;%% as binary operators&#10;\newcommand{\imp}{\to}&#10;\newcommand{\Imp}{\IMP}&#10;% \newcommand{\conj}{\land}   % collides with Conjecture env. in&#10;                              % elsart.cls&#10;\def\conj{\land}&#10;\newcommand{\Conj}{\mbox{$\land$}}&#10;\newcommand{\disj}{\lor}&#10;\newcommand{\Disj}{\OR}&#10;\newcommand{\Forall}{\ALL}&#10;\newcommand{\Exists}{\EX}&#10;\newcommand{\Neg}{\NOT}&#10;%\renewcommand{\land}{\mbox{$\land$}}&#10;%\renewcommand{\lor}{\mbox{$\lor$}}&#10;\newcommand{\OR}{\mbox{$\lor$}} &#10;\newcommand{\IMP}{\mbox{$\imp$}} &#10;\newcommand{\NOT}{\mbox{$\lnot$}} &#10;\newcommand{\ALL}{\mbox{$\forall$}} &#10;\newcommand{\EX}{\mbox{$\exists$}} &#10;\newcommand{\BOT}{\mbox{$\bot$}} &#10;&#10;\newrgbcolor{wite}{.99 .99 .99}&#10;\def\boar{\ar@*{[|(3)]}}&#10;&#10;&#10;\begin{document}&#10;&#10; $\vcenter{\xymatrix@C+1em@R-0em{&#10;  {F X}&#10; \\&#10;  {X}&#10;                \ar[u]&#10;     }}&#10;$&#10;\end{document}&#10;"/>
  <p:tag name="EMBEDFONTS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\usepackage[single]{myaccents}&#10;\usepackage{fancybox,amssymb,amstext,amsmath,&#10;stmaryrd,wasysym,verbatim,pst-tree,proof}  &#10;\usepackage[english]{babel}&#10;\usepackage[dvips,ps,all]{xy}&#10;\CompileMatrices &#10;\xyoption{v2}&#10;\xyoption{curve}&#10;\xyoption{2cell}&#10;\SelectTips{cm}{}  % Tips (of arrows) are in accordance with Computer Modern&#10;\UseAllTwocells&#10;\SilentMatrices&#10;\def\labelstyle{\textstyle}&#10;\def\twocellstyle{\textstyle}&#10;\usepackage{graphicx} % required for `\includegraphics' (yatex added)&#10;\mathversion{bold}&#10;%\usepackage{macros}&#10;\bibliographystyle{FirstInitialPlain}&#10;\renewcommand{\emph}[1]{\textbf{#1}}&#10;%\definecolor{dblue}{rgb}{.141,.188,.235}    % Dark blue      #24303C&#10;%\definecolor{mblue}{rgb}{.298,.392,.490}    % Medium blue    #4C647D&#10;\definecolor{lblue}{rgb}{.522,.592,.647}    % Light blue     #8597A5&#10;\definecolor{llblue}{rgb}{.83,.83, 1.0} % Lighter blue   #DCE4EC&#10;\newrgbcolor{peach}{.9529 .7686 .8510}     % for important point&#10;\newrgbcolor{white}{1 1 1}       % for hiding lines&#10;\newrgbcolor{lgreen}{.6 1 .6}   % for arrows&#10;\newrgbcolor{sdred}{.91 .19 .19} % slightly dark red&#10;\newrgbcolor{dgreen}{0 .6 0}&#10;\newrgbcolor{lyellow}{1 1 .65}&#10;% box for item&#10;\newcommand{\myitembox}{{\labelitemi}\quad}&#10;% \myfbox&#10;%    for (ordinary) box, for important points&#10;\newcommand{\myfbox}[1]{\psframebox*[linewidth=.2ex,linecolor=peach,framearc=.1,&#10;fillcolor=peach]{#1}}&#10;% \myfboxb&#10;%    for (ordinary) blue box, for (just) grouping&#10;\newcommand{\myfboxb}[1]{\psframebox*[linewidth=.2ex,linecolor=lblue,framearc=.1,&#10;fillcolor=llblue]{#1}}&#10;\newcommand{\myfboxy}[1]{\psframebox*[linewidth=.2ex,linecolor=lblue,framearc=.1,&#10;fillcolor=lyellow]{#1}}&#10;% \myoval for node&#10;%    #1 is the name of the node&#10;\newcommand{\myoval}[2]{\ovalnode[linewidth=.2ex,linecolor=lgreen,framearc=.2]{#1}{#2}}&#10;% \myfboxos  (my fbox on slide) for node&#10;%      #1 is the number of slides where frame appears&#10;%      #2 is the name of the node&#10;\newcommand{\myfboxos}[3]{%&#10;  \psset{linecolor=white}%&#10;  \onSlide*{#1}{\psset{linecolor=lgreen}}%&#10;  \rnode{#2}{\psframebox[linewidth=.2ex,framearc=.2]{#3}}%&#10;  \psset{linecolor=black}}&#10;\newcommand{\myovalos}[3]{%&#10;  \psset{linecolor=white}%&#10;  \onSlide*{#1}{\psset{linecolor=lgreen}}%&#10;  \rnode{#2}{\psovalbox[linewidth=.2ex,framearc=.2]{#3}}%&#10;  \psset{linecolor=black}}&#10;\newcommand{\myfboxosb}[3]{%&#10;  \psset{linecolor=white}%&#10;  \onSlide*{#1}{\psset{linecolor=lblue}}%&#10;  \rnode{#2}{\psframebox[linewidth=.2ex,framearc=.2]{#3}}%&#10;  \psset{linecolor=black}}&#10;\newcommand{\myovalosb}[3]{%&#10;  \psset{linecolor=white}%&#10;  \onSlide*{#1}{\psset{linecolor=lblue}}%&#10;  \rnode{#2}{\psovalbox[linewidth=.2ex,framearc=.2]{#3}}%&#10;  \psset{linecolor=black}}&#10;&#10;&#10;&#10;%%%%%%%%%%%%%%%%%%%%%%%%%%%%%%%%%%%%%%%%%%%%%%%%%%%%%%%%%%%%%&#10;% for this specific document&#10;\newcommand{\Sets}{\mathbf{Sets}}&#10;\newcommand{\setin}[3]{\{#1\in#2\;|\;#3\}}&#10;\newcommand{\id}{\mathrm{id}}&#10;\newcommand{\after}{\mathrel{\circ}}&#10;\newcommand{\co}{\mathrel{\circ}}&#10;\newcommand{\NNO}{{\mathbb{N}}}&#10;\newcommand{\cat}[1]{{\mathbb{#1}}}&#10;\newcommand{\C}{\mathbb{C}}&#10;\newcommand{\congrightarrow}{\mathrel{\stackrel{&#10;           \raisebox{.5ex}{$\scriptstyle\cong\,$}}{&#10;           \raisebox{0ex}[0ex][0ex]{$\rightarrow$}}}}&#10;\newcommand{\iso}{\congrightarrow}&#10;\newcommand{\twocl}{\Rightarrow}&#10;%\newcommand{\place}{\mbox{$-$}} % place holder&#10;\newcommand{\place}{\underline{\phantom{n}}\,} % place holder&#10;\newcommand{\pow}{\mathcal{P}}&#10;\newcommand{\fpow}{\pow_{\mathrm{fin.}}}&#10;\newcommand{\dist}{\mathcal{D}}&#10;\newcommand{\lift}{\mathcal{L}}&#10;\newcommand{\dcpo}{\mathbf{DCpo}}&#10;\newcommand{\dcpob}{\mathbf{DCpo}_{\bot}}&#10;\newdir{ &gt;}{{}*!/-8pt/@{&gt;}}  % for mono @{ &gt;-&gt;}&#10;\newcommand{\mono}{\rightarrowtail}&#10;\newcommand{\epi}{\twoheadrightarrow}&#10;\newcommand{\op}{\mathop{\mathrm{op}}\nolimits}&#10;\newcommand{\weg}[1]{}&#10;\newcommand{\defiff}{\;\stackrel{\mathrm{def}}&#10;      {\Longleftrightarrow}\;}&#10;\newcommand{\defeq}{\;\stackrel{\mathrm{def}}&#10;      {=}\;}&#10;\newcommand{\myQEDbox}{\Box}&#10;\newcommand{\myQED}{\hspace*{\fill}$\myQEDbox$}&#10;\newcommand{\st}{\mathsf{st}}&#10;\newcommand{\dst}{\mathsf{dst}}&#10;% for periods, base categories, etc.&#10;% e.g. #1 = -3em, #2 = 1em, #3 = \Sets&#10;\newcommand{\shifted}[3]{\save[]!&lt;#1,#2&gt;*{#3}\restore}&#10;\newcommand{\idmap}[1]{\textrm{id}_{#1}}&#10;\newcommand{\relliftop}[1]{\textrm{Rel}(#1)}&#10;\newcommand{\rellift}[2]{\relliftop{#1}(#2)}&#10;\newcommand{\Kleisli}[1]{\mathcal{K}{\kern-.2ex}\ell(#1)}&#10;\newcommand{\trace}{\mathsf{tr}}&#10;\newcommand{\tuple}{\langle\rangle}&#10;\newcommand{\beh}{\mathsf{beh}}&#10;\newcommand{\Alg}{\mathbf{Alg}}&#10;\newcommand{\lef}{\sqsubseteq_{\mathbf{fwd}}}&#10;\newcommand{\leb}{\sqsubseteq_{\mathbf{bwd}}}&#10;\newcommand{\lebf}{\sqsubseteq_{\mathbf{BF}}}&#10;\newcommand{\lefb}{\sqsubseteq_{\mathbf{FB}}}&#10;&#10;%%%%%%%%%%%%%%%%%%%%%%%%%%%%%%%%%%%%%%%%%%%%%%%%%%%%%%%&#10;%% logical connectives thanks to mr.kashima&#10;%% for the name of inference rules,&#10;%% use the one whose initial is capital&#10;%% as binary operators&#10;\newcommand{\imp}{\to}&#10;\newcommand{\Imp}{\IMP}&#10;% \newcommand{\conj}{\land}   % collides with Conjecture env. in&#10;                              % elsart.cls&#10;\def\conj{\land}&#10;\newcommand{\Conj}{\mbox{$\land$}}&#10;\newcommand{\disj}{\lor}&#10;\newcommand{\Disj}{\OR}&#10;\newcommand{\Forall}{\ALL}&#10;\newcommand{\Exists}{\EX}&#10;\newcommand{\Neg}{\NOT}&#10;%\renewcommand{\land}{\mbox{$\land$}}&#10;%\renewcommand{\lor}{\mbox{$\lor$}}&#10;\newcommand{\OR}{\mbox{$\lor$}} &#10;\newcommand{\IMP}{\mbox{$\imp$}} &#10;\newcommand{\NOT}{\mbox{$\lnot$}} &#10;\newcommand{\ALL}{\mbox{$\forall$}} &#10;\newcommand{\EX}{\mbox{$\exists$}} &#10;\newcommand{\BOT}{\mbox{$\bot$}} &#10;&#10;\newrgbcolor{wite}{.99 .99 .99}&#10;\def\boar{\ar@*{[|(3)]}}&#10;&#10;&#10;\begin{document}&#10;&#10; $\red\frac{1}{3}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3"/>
  <p:tag name="PICTUREFILESIZE" val="106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\usepackage[single]{myaccents}&#10;\usepackage{fancybox,amssymb,amstext,amsmath,&#10;stmaryrd,wasysym,verbatim,pst-tree,proof}  &#10;\usepackage[english]{babel}&#10;\usepackage[dvips,ps,all]{xy}&#10;\CompileMatrices &#10;\xyoption{v2}&#10;\xyoption{curve}&#10;\xyoption{2cell}&#10;\SelectTips{cm}{}  % Tips (of arrows) are in accordance with Computer Modern&#10;\UseAllTwocells&#10;\SilentMatrices&#10;\def\labelstyle{\textstyle}&#10;\def\twocellstyle{\textstyle}&#10;\usepackage{graphicx} % required for `\includegraphics' (yatex added)&#10;\mathversion{bold}&#10;%\usepackage{macros}&#10;\bibliographystyle{FirstInitialPlain}&#10;\renewcommand{\emph}[1]{\textbf{#1}}&#10;%\definecolor{dblue}{rgb}{.141,.188,.235}    % Dark blue      #24303C&#10;%\definecolor{mblue}{rgb}{.298,.392,.490}    % Medium blue    #4C647D&#10;\definecolor{lblue}{rgb}{.522,.592,.647}    % Light blue     #8597A5&#10;\definecolor{llblue}{rgb}{.83,.83, 1.0} % Lighter blue   #DCE4EC&#10;\newrgbcolor{peach}{.9529 .7686 .8510}     % for important point&#10;\newrgbcolor{white}{1 1 1}       % for hiding lines&#10;\newrgbcolor{lgreen}{.6 1 .6}   % for arrows&#10;\newrgbcolor{sdred}{.91 .19 .19} % slightly dark red&#10;\newrgbcolor{dgreen}{0 .6 0}&#10;\newrgbcolor{lyellow}{1 1 .65}&#10;% box for item&#10;\newcommand{\myitembox}{{\labelitemi}\quad}&#10;% \myfbox&#10;%    for (ordinary) box, for important points&#10;\newcommand{\myfbox}[1]{\psframebox*[linewidth=.2ex,linecolor=peach,framearc=.1,&#10;fillcolor=peach]{#1}}&#10;% \myfboxb&#10;%    for (ordinary) blue box, for (just) grouping&#10;\newcommand{\myfboxb}[1]{\psframebox*[linewidth=.2ex,linecolor=lblue,framearc=.1,&#10;fillcolor=llblue]{#1}}&#10;\newcommand{\myfboxy}[1]{\psframebox*[linewidth=.2ex,linecolor=lblue,framearc=.1,&#10;fillcolor=lyellow]{#1}}&#10;% \myoval for node&#10;%    #1 is the name of the node&#10;\newcommand{\myoval}[2]{\ovalnode[linewidth=.2ex,linecolor=lgreen,framearc=.2]{#1}{#2}}&#10;% \myfboxos  (my fbox on slide) for node&#10;%      #1 is the number of slides where frame appears&#10;%      #2 is the name of the node&#10;\newcommand{\myfboxos}[3]{%&#10;  \psset{linecolor=white}%&#10;  \onSlide*{#1}{\psset{linecolor=lgreen}}%&#10;  \rnode{#2}{\psframebox[linewidth=.2ex,framearc=.2]{#3}}%&#10;  \psset{linecolor=black}}&#10;\newcommand{\myovalos}[3]{%&#10;  \psset{linecolor=white}%&#10;  \onSlide*{#1}{\psset{linecolor=lgreen}}%&#10;  \rnode{#2}{\psovalbox[linewidth=.2ex,framearc=.2]{#3}}%&#10;  \psset{linecolor=black}}&#10;\newcommand{\myfboxosb}[3]{%&#10;  \psset{linecolor=white}%&#10;  \onSlide*{#1}{\psset{linecolor=lblue}}%&#10;  \rnode{#2}{\psframebox[linewidth=.2ex,framearc=.2]{#3}}%&#10;  \psset{linecolor=black}}&#10;\newcommand{\myovalosb}[3]{%&#10;  \psset{linecolor=white}%&#10;  \onSlide*{#1}{\psset{linecolor=lblue}}%&#10;  \rnode{#2}{\psovalbox[linewidth=.2ex,framearc=.2]{#3}}%&#10;  \psset{linecolor=black}}&#10;&#10;&#10;&#10;%%%%%%%%%%%%%%%%%%%%%%%%%%%%%%%%%%%%%%%%%%%%%%%%%%%%%%%%%%%%%&#10;% for this specific document&#10;\newcommand{\Sets}{\mathbf{Sets}}&#10;\newcommand{\setin}[3]{\{#1\in#2\;|\;#3\}}&#10;\newcommand{\id}{\mathrm{id}}&#10;\newcommand{\after}{\mathrel{\circ}}&#10;\newcommand{\co}{\mathrel{\circ}}&#10;\newcommand{\NNO}{{\mathbb{N}}}&#10;\newcommand{\cat}[1]{{\mathbb{#1}}}&#10;\newcommand{\C}{\mathbb{C}}&#10;\newcommand{\congrightarrow}{\mathrel{\stackrel{&#10;           \raisebox{.5ex}{$\scriptstyle\cong\,$}}{&#10;           \raisebox{0ex}[0ex][0ex]{$\rightarrow$}}}}&#10;\newcommand{\iso}{\congrightarrow}&#10;\newcommand{\twocl}{\Rightarrow}&#10;%\newcommand{\place}{\mbox{$-$}} % place holder&#10;\newcommand{\place}{\underline{\phantom{n}}\,} % place holder&#10;\newcommand{\pow}{\mathcal{P}}&#10;\newcommand{\fpow}{\pow_{\mathrm{fin.}}}&#10;\newcommand{\dist}{\mathcal{D}}&#10;\newcommand{\lift}{\mathcal{L}}&#10;\newcommand{\dcpo}{\mathbf{DCpo}}&#10;\newcommand{\dcpob}{\mathbf{DCpo}_{\bot}}&#10;\newdir{ &gt;}{{}*!/-8pt/@{&gt;}}  % for mono @{ &gt;-&gt;}&#10;\newcommand{\mono}{\rightarrowtail}&#10;\newcommand{\epi}{\twoheadrightarrow}&#10;\newcommand{\op}{\mathop{\mathrm{op}}\nolimits}&#10;\newcommand{\weg}[1]{}&#10;\newcommand{\defiff}{\;\stackrel{\mathrm{def}}&#10;      {\Longleftrightarrow}\;}&#10;\newcommand{\defeq}{\;\stackrel{\mathrm{def}}&#10;      {=}\;}&#10;\newcommand{\myQEDbox}{\Box}&#10;\newcommand{\myQED}{\hspace*{\fill}$\myQEDbox$}&#10;\newcommand{\st}{\mathsf{st}}&#10;\newcommand{\dst}{\mathsf{dst}}&#10;% for periods, base categories, etc.&#10;% e.g. #1 = -3em, #2 = 1em, #3 = \Sets&#10;\newcommand{\shifted}[3]{\save[]!&lt;#1,#2&gt;*{#3}\restore}&#10;\newcommand{\idmap}[1]{\textrm{id}_{#1}}&#10;\newcommand{\relliftop}[1]{\textrm{Rel}(#1)}&#10;\newcommand{\rellift}[2]{\relliftop{#1}(#2)}&#10;\newcommand{\Kleisli}[1]{\mathcal{K}{\kern-.2ex}\ell(#1)}&#10;\newcommand{\trace}{\mathsf{tr}}&#10;\newcommand{\tuple}{\langle\rangle}&#10;\newcommand{\beh}{\mathsf{beh}}&#10;\newcommand{\Alg}{\mathbf{Alg}}&#10;\newcommand{\lef}{\sqsubseteq_{\mathbf{fwd}}}&#10;\newcommand{\leb}{\sqsubseteq_{\mathbf{bwd}}}&#10;\newcommand{\lebf}{\sqsubseteq_{\mathbf{BF}}}&#10;\newcommand{\lefb}{\sqsubseteq_{\mathbf{FB}}}&#10;&#10;%%%%%%%%%%%%%%%%%%%%%%%%%%%%%%%%%%%%%%%%%%%%%%%%%%%%%%%&#10;%% logical connectives thanks to mr.kashima&#10;%% for the name of inference rules,&#10;%% use the one whose initial is capital&#10;%% as binary operators&#10;\newcommand{\imp}{\to}&#10;\newcommand{\Imp}{\IMP}&#10;% \newcommand{\conj}{\land}   % collides with Conjecture env. in&#10;                              % elsart.cls&#10;\def\conj{\land}&#10;\newcommand{\Conj}{\mbox{$\land$}}&#10;\newcommand{\disj}{\lor}&#10;\newcommand{\Disj}{\OR}&#10;\newcommand{\Forall}{\ALL}&#10;\newcommand{\Exists}{\EX}&#10;\newcommand{\Neg}{\NOT}&#10;%\renewcommand{\land}{\mbox{$\land$}}&#10;%\renewcommand{\lor}{\mbox{$\lor$}}&#10;\newcommand{\OR}{\mbox{$\lor$}} &#10;\newcommand{\IMP}{\mbox{$\imp$}} &#10;\newcommand{\NOT}{\mbox{$\lnot$}} &#10;\newcommand{\ALL}{\mbox{$\forall$}} &#10;\newcommand{\EX}{\mbox{$\exists$}} &#10;\newcommand{\BOT}{\mbox{$\bot$}} &#10;&#10;\newrgbcolor{wite}{.99 .99 .99}&#10;\def\boar{\ar@*{[|(3)]}}&#10;&#10;&#10;\begin{document}&#10;&#10; $\red\frac{2}{3}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3"/>
  <p:tag name="PICTUREFILESIZE" val="106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\usepackage[single]{myaccents}&#10;\usepackage{fancybox,amssymb,amstext,amsmath,&#10;stmaryrd,wasysym,verbatim,pst-tree,proof}  &#10;\usepackage[english]{babel}&#10;\usepackage[dvips,ps,all]{xy}&#10;\CompileMatrices &#10;\xyoption{v2}&#10;\xyoption{curve}&#10;\xyoption{2cell}&#10;\SelectTips{cm}{}  % Tips (of arrows) are in accordance with Computer Modern&#10;\UseAllTwocells&#10;\SilentMatrices&#10;\def\labelstyle{\textstyle}&#10;\def\twocellstyle{\textstyle}&#10;\usepackage{graphicx} % required for `\includegraphics' (yatex added)&#10;\mathversion{bold}&#10;%\usepackage{macros}&#10;\bibliographystyle{FirstInitialPlain}&#10;\renewcommand{\emph}[1]{\textbf{#1}}&#10;%\definecolor{dblue}{rgb}{.141,.188,.235}    % Dark blue      #24303C&#10;%\definecolor{mblue}{rgb}{.298,.392,.490}    % Medium blue    #4C647D&#10;\definecolor{lblue}{rgb}{.522,.592,.647}    % Light blue     #8597A5&#10;\definecolor{llblue}{rgb}{.83,.83, 1.0} % Lighter blue   #DCE4EC&#10;\newrgbcolor{peach}{.9529 .7686 .8510}     % for important point&#10;\newrgbcolor{white}{1 1 1}       % for hiding lines&#10;\newrgbcolor{lgreen}{.6 1 .6}   % for arrows&#10;\newrgbcolor{sdred}{.91 .19 .19} % slightly dark red&#10;\newrgbcolor{dgreen}{0 .6 0}&#10;\newrgbcolor{lyellow}{1 1 .65}&#10;% box for item&#10;\newcommand{\myitembox}{{\labelitemi}\quad}&#10;% \myfbox&#10;%    for (ordinary) box, for important points&#10;\newcommand{\myfbox}[1]{\psframebox*[linewidth=.2ex,linecolor=peach,framearc=.1,&#10;fillcolor=peach]{#1}}&#10;% \myfboxb&#10;%    for (ordinary) blue box, for (just) grouping&#10;\newcommand{\myfboxb}[1]{\psframebox*[linewidth=.2ex,linecolor=lblue,framearc=.1,&#10;fillcolor=llblue]{#1}}&#10;\newcommand{\myfboxy}[1]{\psframebox*[linewidth=.2ex,linecolor=lblue,framearc=.1,&#10;fillcolor=lyellow]{#1}}&#10;% \myoval for node&#10;%    #1 is the name of the node&#10;\newcommand{\myoval}[2]{\ovalnode[linewidth=.2ex,linecolor=lgreen,framearc=.2]{#1}{#2}}&#10;% \myfboxos  (my fbox on slide) for node&#10;%      #1 is the number of slides where frame appears&#10;%      #2 is the name of the node&#10;\newcommand{\myfboxos}[3]{%&#10;  \psset{linecolor=white}%&#10;  \onSlide*{#1}{\psset{linecolor=lgreen}}%&#10;  \rnode{#2}{\psframebox[linewidth=.2ex,framearc=.2]{#3}}%&#10;  \psset{linecolor=black}}&#10;\newcommand{\myovalos}[3]{%&#10;  \psset{linecolor=white}%&#10;  \onSlide*{#1}{\psset{linecolor=lgreen}}%&#10;  \rnode{#2}{\psovalbox[linewidth=.2ex,framearc=.2]{#3}}%&#10;  \psset{linecolor=black}}&#10;\newcommand{\myfboxosb}[3]{%&#10;  \psset{linecolor=white}%&#10;  \onSlide*{#1}{\psset{linecolor=lblue}}%&#10;  \rnode{#2}{\psframebox[linewidth=.2ex,framearc=.2]{#3}}%&#10;  \psset{linecolor=black}}&#10;\newcommand{\myovalosb}[3]{%&#10;  \psset{linecolor=white}%&#10;  \onSlide*{#1}{\psset{linecolor=lblue}}%&#10;  \rnode{#2}{\psovalbox[linewidth=.2ex,framearc=.2]{#3}}%&#10;  \psset{linecolor=black}}&#10;&#10;&#10;&#10;%%%%%%%%%%%%%%%%%%%%%%%%%%%%%%%%%%%%%%%%%%%%%%%%%%%%%%%%%%%%%&#10;% for this specific document&#10;\newcommand{\Sets}{\mathbf{Sets}}&#10;\newcommand{\setin}[3]{\{#1\in#2\;|\;#3\}}&#10;\newcommand{\id}{\mathrm{id}}&#10;\newcommand{\after}{\mathrel{\circ}}&#10;\newcommand{\co}{\mathrel{\circ}}&#10;\newcommand{\NNO}{{\mathbb{N}}}&#10;\newcommand{\cat}[1]{{\mathbb{#1}}}&#10;\newcommand{\C}{\mathbb{C}}&#10;\newcommand{\congrightarrow}{\mathrel{\stackrel{&#10;           \raisebox{.5ex}{$\scriptstyle\cong\,$}}{&#10;           \raisebox{0ex}[0ex][0ex]{$\rightarrow$}}}}&#10;\newcommand{\iso}{\congrightarrow}&#10;\newcommand{\twocl}{\Rightarrow}&#10;%\newcommand{\place}{\mbox{$-$}} % place holder&#10;\newcommand{\place}{\underline{\phantom{n}}\,} % place holder&#10;\newcommand{\pow}{\mathcal{P}}&#10;\newcommand{\fpow}{\pow_{\mathrm{fin.}}}&#10;\newcommand{\dist}{\mathcal{D}}&#10;\newcommand{\lift}{\mathcal{L}}&#10;\newcommand{\dcpo}{\mathbf{DCpo}}&#10;\newcommand{\dcpob}{\mathbf{DCpo}_{\bot}}&#10;\newdir{ &gt;}{{}*!/-8pt/@{&gt;}}  % for mono @{ &gt;-&gt;}&#10;\newcommand{\mono}{\rightarrowtail}&#10;\newcommand{\epi}{\twoheadrightarrow}&#10;\newcommand{\op}{\mathop{\mathrm{op}}\nolimits}&#10;\newcommand{\weg}[1]{}&#10;\newcommand{\defiff}{\;\stackrel{\mathrm{def}}&#10;      {\Longleftrightarrow}\;}&#10;\newcommand{\defeq}{\;\stackrel{\mathrm{def}}&#10;      {=}\;}&#10;\newcommand{\myQEDbox}{\Box}&#10;\newcommand{\myQED}{\hspace*{\fill}$\myQEDbox$}&#10;\newcommand{\st}{\mathsf{st}}&#10;\newcommand{\dst}{\mathsf{dst}}&#10;% for periods, base categories, etc.&#10;% e.g. #1 = -3em, #2 = 1em, #3 = \Sets&#10;\newcommand{\shifted}[3]{\save[]!&lt;#1,#2&gt;*{#3}\restore}&#10;\newcommand{\idmap}[1]{\textrm{id}_{#1}}&#10;\newcommand{\relliftop}[1]{\textrm{Rel}(#1)}&#10;\newcommand{\rellift}[2]{\relliftop{#1}(#2)}&#10;\newcommand{\Kleisli}[1]{\mathcal{K}{\kern-.2ex}\ell(#1)}&#10;\newcommand{\trace}{\mathsf{tr}}&#10;\newcommand{\tuple}{\langle\rangle}&#10;\newcommand{\beh}{\mathsf{beh}}&#10;\newcommand{\Alg}{\mathbf{Alg}}&#10;\newcommand{\lef}{\sqsubseteq_{\mathbf{fwd}}}&#10;\newcommand{\leb}{\sqsubseteq_{\mathbf{bwd}}}&#10;\newcommand{\lebf}{\sqsubseteq_{\mathbf{BF}}}&#10;\newcommand{\lefb}{\sqsubseteq_{\mathbf{FB}}}&#10;&#10;%%%%%%%%%%%%%%%%%%%%%%%%%%%%%%%%%%%%%%%%%%%%%%%%%%%%%%%&#10;%% logical connectives thanks to mr.kashima&#10;%% for the name of inference rules,&#10;%% use the one whose initial is capital&#10;%% as binary operators&#10;\newcommand{\imp}{\to}&#10;\newcommand{\Imp}{\IMP}&#10;% \newcommand{\conj}{\land}   % collides with Conjecture env. in&#10;                              % elsart.cls&#10;\def\conj{\land}&#10;\newcommand{\Conj}{\mbox{$\land$}}&#10;\newcommand{\disj}{\lor}&#10;\newcommand{\Disj}{\OR}&#10;\newcommand{\Forall}{\ALL}&#10;\newcommand{\Exists}{\EX}&#10;\newcommand{\Neg}{\NOT}&#10;%\renewcommand{\land}{\mbox{$\land$}}&#10;%\renewcommand{\lor}{\mbox{$\lor$}}&#10;\newcommand{\OR}{\mbox{$\lor$}} &#10;\newcommand{\IMP}{\mbox{$\imp$}} &#10;\newcommand{\NOT}{\mbox{$\lnot$}} &#10;\newcommand{\ALL}{\mbox{$\forall$}} &#10;\newcommand{\EX}{\mbox{$\exists$}} &#10;\newcommand{\BOT}{\mbox{$\bot$}} &#10;&#10;\newrgbcolor{wite}{.99 .99 .99}&#10;\def\boar{\ar@*{[|(3)]}}&#10;&#10;&#10;\begin{document}&#10;&#10; $\xymatrix@C+2em@R-0em{&#10;  {F X}&#10;                \boar@{-&gt;}[r]^{\scriptstyle Ff}&#10;%                \ar@{}[rd]|{=}&#10; &amp;&#10;  {F Y}&#10; \\&#10;  {X}&#10;                \boar[u]^{\scriptstyle c}&#10;                \boar@{-&gt;}[r]_{\scriptstyle f}&#10; &amp;&#10;  {Y}&#10;                \boar[u]_{\scriptstyle d}&#10;  }&#10; $&#10;\end{document}&#10;"/>
  <p:tag name="FILENAME" val="TP_tmp"/>
  <p:tag name="FORMAT" val="emf"/>
  <p:tag name="RES" val="600"/>
  <p:tag name="BLEND" val="0"/>
  <p:tag name="TRANSPARENT" val="0"/>
  <p:tag name="TBUG" val="0"/>
  <p:tag name="ALLOWFS" val="0"/>
  <p:tag name="ORIGWIDTH" val="156"/>
  <p:tag name="PICTUREFILESIZE" val="700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\usepackage[single]{myaccents}&#10;\usepackage{fancybox,amssymb,amstext,amsmath,&#10;stmaryrd,wasysym,verbatim,pst-tree,proof}  &#10;\usepackage[english]{babel}&#10;\usepackage[dvips,ps,all]{xy}&#10;\CompileMatrices &#10;\xyoption{v2}&#10;\xyoption{curve}&#10;\xyoption{2cell}&#10;\SelectTips{cm}{}  % Tips (of arrows) are in accordance with Computer Modern&#10;\UseAllTwocells&#10;\SilentMatrices&#10;\def\labelstyle{\textstyle}&#10;\def\twocellstyle{\textstyle}&#10;\usepackage{graphicx} % required for `\includegraphics' (yatex added)&#10;\mathversion{bold}&#10;%\usepackage{macros}&#10;\bibliographystyle{FirstInitialPlain}&#10;\renewcommand{\emph}[1]{\textbf{#1}}&#10;%\definecolor{dblue}{rgb}{.141,.188,.235}    % Dark blue      #24303C&#10;%\definecolor{mblue}{rgb}{.298,.392,.490}    % Medium blue    #4C647D&#10;\definecolor{lblue}{rgb}{.522,.592,.647}    % Light blue     #8597A5&#10;\definecolor{llblue}{rgb}{.83,.83, 1.0} % Lighter blue   #DCE4EC&#10;\newrgbcolor{peach}{.9529 .7686 .8510}     % for important point&#10;\newrgbcolor{white}{1 1 1}       % for hiding lines&#10;\newrgbcolor{lgreen}{.6 1 .6}   % for arrows&#10;\newrgbcolor{sdred}{.91 .19 .19} % slightly dark red&#10;\newrgbcolor{dgreen}{0 .6 0}&#10;\newrgbcolor{lyellow}{1 1 .65}&#10;% box for item&#10;\newcommand{\myitembox}{{\labelitemi}\quad}&#10;% \myfbox&#10;%    for (ordinary) box, for important points&#10;\newcommand{\myfbox}[1]{\psframebox*[linewidth=.2ex,linecolor=peach,framearc=.1,&#10;fillcolor=peach]{#1}}&#10;% \myfboxb&#10;%    for (ordinary) blue box, for (just) grouping&#10;\newcommand{\myfboxb}[1]{\psframebox*[linewidth=.2ex,linecolor=lblue,framearc=.1,&#10;fillcolor=llblue]{#1}}&#10;\newcommand{\myfboxy}[1]{\psframebox*[linewidth=.2ex,linecolor=lblue,framearc=.1,&#10;fillcolor=lyellow]{#1}}&#10;% \myoval for node&#10;%    #1 is the name of the node&#10;\newcommand{\myoval}[2]{\ovalnode[linewidth=.2ex,linecolor=lgreen,framearc=.2]{#1}{#2}}&#10;% \myfboxos  (my fbox on slide) for node&#10;%      #1 is the number of slides where frame appears&#10;%      #2 is the name of the node&#10;\newcommand{\myfboxos}[3]{%&#10;  \psset{linecolor=white}%&#10;  \onSlide*{#1}{\psset{linecolor=lgreen}}%&#10;  \rnode{#2}{\psframebox[linewidth=.2ex,framearc=.2]{#3}}%&#10;  \psset{linecolor=black}}&#10;\newcommand{\myovalos}[3]{%&#10;  \psset{linecolor=white}%&#10;  \onSlide*{#1}{\psset{linecolor=lgreen}}%&#10;  \rnode{#2}{\psovalbox[linewidth=.2ex,framearc=.2]{#3}}%&#10;  \psset{linecolor=black}}&#10;\newcommand{\myfboxosb}[3]{%&#10;  \psset{linecolor=white}%&#10;  \onSlide*{#1}{\psset{linecolor=lblue}}%&#10;  \rnode{#2}{\psframebox[linewidth=.2ex,framearc=.2]{#3}}%&#10;  \psset{linecolor=black}}&#10;\newcommand{\myovalosb}[3]{%&#10;  \psset{linecolor=white}%&#10;  \onSlide*{#1}{\psset{linecolor=lblue}}%&#10;  \rnode{#2}{\psovalbox[linewidth=.2ex,framearc=.2]{#3}}%&#10;  \psset{linecolor=black}}&#10;&#10;&#10;&#10;%%%%%%%%%%%%%%%%%%%%%%%%%%%%%%%%%%%%%%%%%%%%%%%%%%%%%%%%%%%%%&#10;% for this specific document&#10;\newcommand{\Sets}{\mathbf{Sets}}&#10;\newcommand{\setin}[3]{\{#1\in#2\;|\;#3\}}&#10;\newcommand{\id}{\mathrm{id}}&#10;\newcommand{\after}{\mathrel{\circ}}&#10;\newcommand{\co}{\mathrel{\circ}}&#10;\newcommand{\NNO}{{\mathbb{N}}}&#10;\newcommand{\cat}[1]{{\mathbb{#1}}}&#10;\newcommand{\C}{\mathbb{C}}&#10;\newcommand{\congrightarrow}{\mathrel{\stackrel{&#10;           \raisebox{.5ex}{$\scriptstyle\cong\,$}}{&#10;           \raisebox{0ex}[0ex][0ex]{$\rightarrow$}}}}&#10;\newcommand{\iso}{\congrightarrow}&#10;\newcommand{\twocl}{\Rightarrow}&#10;%\newcommand{\place}{\mbox{$-$}} % place holder&#10;\newcommand{\place}{\underline{\phantom{n}}\,} % place holder&#10;\newcommand{\pow}{\mathcal{P}}&#10;\newcommand{\fpow}{\pow_{\mathrm{fin.}}}&#10;\newcommand{\dist}{\mathcal{D}}&#10;\newcommand{\lift}{\mathcal{L}}&#10;\newcommand{\dcpo}{\mathbf{DCpo}}&#10;\newcommand{\dcpob}{\mathbf{DCpo}_{\bot}}&#10;\newdir{ &gt;}{{}*!/-8pt/@{&gt;}}  % for mono @{ &gt;-&gt;}&#10;\newcommand{\mono}{\rightarrowtail}&#10;\newcommand{\epi}{\twoheadrightarrow}&#10;\newcommand{\op}{\mathop{\mathrm{op}}\nolimits}&#10;\newcommand{\weg}[1]{}&#10;\newcommand{\defiff}{\;\stackrel{\mathrm{def}}&#10;      {\Longleftrightarrow}\;}&#10;\newcommand{\defeq}{\;\stackrel{\mathrm{def}}&#10;      {=}\;}&#10;\newcommand{\myQEDbox}{\Box}&#10;\newcommand{\myQED}{\hspace*{\fill}$\myQEDbox$}&#10;\newcommand{\st}{\mathsf{st}}&#10;\newcommand{\dst}{\mathsf{dst}}&#10;% for periods, base categories, etc.&#10;% e.g. #1 = -3em, #2 = 1em, #3 = \Sets&#10;\newcommand{\shifted}[3]{\save[]!&lt;#1,#2&gt;*{#3}\restore}&#10;\newcommand{\idmap}[1]{\textrm{id}_{#1}}&#10;\newcommand{\relliftop}[1]{\textrm{Rel}(#1)}&#10;\newcommand{\rellift}[2]{\relliftop{#1}(#2)}&#10;\newcommand{\Kleisli}[1]{\mathcal{K}{\kern-.2ex}\ell(#1)}&#10;\newcommand{\trace}{\mathsf{tr}}&#10;\newcommand{\tuple}{\langle\rangle}&#10;\newcommand{\beh}{\mathsf{beh}}&#10;\newcommand{\Alg}{\mathbf{Alg}}&#10;\newcommand{\lef}{\sqsubseteq_{\mathbf{fwd}}}&#10;\newcommand{\leb}{\sqsubseteq_{\mathbf{bwd}}}&#10;\newcommand{\lebf}{\sqsubseteq_{\mathbf{BF}}}&#10;\newcommand{\lefb}{\sqsubseteq_{\mathbf{FB}}}&#10;&#10;%%%%%%%%%%%%%%%%%%%%%%%%%%%%%%%%%%%%%%%%%%%%%%%%%%%%%%%&#10;%% logical connectives thanks to mr.kashima&#10;%% for the name of inference rules,&#10;%% use the one whose initial is capital&#10;%% as binary operators&#10;\newcommand{\imp}{\to}&#10;\newcommand{\Imp}{\IMP}&#10;% \newcommand{\conj}{\land}   % collides with Conjecture env. in&#10;                              % elsart.cls&#10;\def\conj{\land}&#10;\newcommand{\Conj}{\mbox{$\land$}}&#10;\newcommand{\disj}{\lor}&#10;\newcommand{\Disj}{\OR}&#10;\newcommand{\Forall}{\ALL}&#10;\newcommand{\Exists}{\EX}&#10;\newcommand{\Neg}{\NOT}&#10;%\renewcommand{\land}{\mbox{$\land$}}&#10;%\renewcommand{\lor}{\mbox{$\lor$}}&#10;\newcommand{\OR}{\mbox{$\lor$}} &#10;\newcommand{\IMP}{\mbox{$\imp$}} &#10;\newcommand{\NOT}{\mbox{$\lnot$}} &#10;\newcommand{\ALL}{\mbox{$\forall$}} &#10;\newcommand{\EX}{\mbox{$\exists$}} &#10;\newcommand{\BOT}{\mbox{$\bot$}} &#10;&#10;\newrgbcolor{wite}{.99 .99 .99}&#10;\def\boar{\ar@*{[|(3)]}}&#10;&#10;&#10;\begin{document}&#10;&#10; $\xymatrix@C+2em@R-0em{&#10;  {F X}&#10;                \boar@{-&gt;}[r]^{\scriptstyle Ff}&#10;%                \ar@{}[rd]|{=}&#10; &amp;&#10;  {F Y}&#10; \\&#10;  {X}&#10;                \boar[u]^{\scriptstyle c}&#10;                \boar@{-&gt;}[r]_{\scriptstyle f}&#10;                \ar@{}[ur]|{\red\pmb{\sqsupseteq}}&#10; &amp;&#10;  {Y}&#10;                \boar[u]_{\scriptstyle d}&#10;  }&#10; $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54"/>
  <p:tag name="PICTUREFILESIZE" val="1057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\usepackage[single]{myaccents}&#10;\usepackage{fancybox,amssymb,amstext,amsmath,&#10;stmaryrd,wasysym,verbatim,pst-tree,proof}  &#10;\usepackage[english]{babel}&#10;\usepackage[dvips,ps,all]{xy}&#10;\CompileMatrices &#10;\xyoption{v2}&#10;\xyoption{curve}&#10;\xyoption{2cell}&#10;\SelectTips{cm}{}  % Tips (of arrows) are in accordance with Computer Modern&#10;\UseAllTwocells&#10;\SilentMatrices&#10;\def\labelstyle{\textstyle}&#10;\def\twocellstyle{\textstyle}&#10;\usepackage{graphicx} % required for `\includegraphics' (yatex added)&#10;\mathversion{bold}&#10;%\usepackage{macros}&#10;\bibliographystyle{FirstInitialPlain}&#10;\renewcommand{\emph}[1]{\textbf{#1}}&#10;%\definecolor{dblue}{rgb}{.141,.188,.235}    % Dark blue      #24303C&#10;%\definecolor{mblue}{rgb}{.298,.392,.490}    % Medium blue    #4C647D&#10;\definecolor{lblue}{rgb}{.522,.592,.647}    % Light blue     #8597A5&#10;\definecolor{llblue}{rgb}{.83,.83, 1.0} % Lighter blue   #DCE4EC&#10;\newrgbcolor{peach}{.9529 .7686 .8510}     % for important point&#10;\newrgbcolor{white}{1 1 1}       % for hiding lines&#10;\newrgbcolor{lgreen}{.6 1 .6}   % for arrows&#10;\newrgbcolor{sdred}{.91 .19 .19} % slightly dark red&#10;\newrgbcolor{dgreen}{0 .6 0}&#10;\newrgbcolor{lyellow}{1 1 .65}&#10;% box for item&#10;\newcommand{\myitembox}{{\labelitemi}\quad}&#10;% \myfbox&#10;%    for (ordinary) box, for important points&#10;\newcommand{\myfbox}[1]{\psframebox*[linewidth=.2ex,linecolor=peach,framearc=.1,&#10;fillcolor=peach]{#1}}&#10;% \myfboxb&#10;%    for (ordinary) blue box, for (just) grouping&#10;\newcommand{\myfboxb}[1]{\psframebox*[linewidth=.2ex,linecolor=lblue,framearc=.1,&#10;fillcolor=llblue]{#1}}&#10;\newcommand{\myfboxy}[1]{\psframebox*[linewidth=.2ex,linecolor=lblue,framearc=.1,&#10;fillcolor=lyellow]{#1}}&#10;% \myoval for node&#10;%    #1 is the name of the node&#10;\newcommand{\myoval}[2]{\ovalnode[linewidth=.2ex,linecolor=lgreen,framearc=.2]{#1}{#2}}&#10;% \myfboxos  (my fbox on slide) for node&#10;%      #1 is the number of slides where frame appears&#10;%      #2 is the name of the node&#10;\newcommand{\myfboxos}[3]{%&#10;  \psset{linecolor=white}%&#10;  \onSlide*{#1}{\psset{linecolor=lgreen}}%&#10;  \rnode{#2}{\psframebox[linewidth=.2ex,framearc=.2]{#3}}%&#10;  \psset{linecolor=black}}&#10;\newcommand{\myovalos}[3]{%&#10;  \psset{linecolor=white}%&#10;  \onSlide*{#1}{\psset{linecolor=lgreen}}%&#10;  \rnode{#2}{\psovalbox[linewidth=.2ex,framearc=.2]{#3}}%&#10;  \psset{linecolor=black}}&#10;\newcommand{\myfboxosb}[3]{%&#10;  \psset{linecolor=white}%&#10;  \onSlide*{#1}{\psset{linecolor=lblue}}%&#10;  \rnode{#2}{\psframebox[linewidth=.2ex,framearc=.2]{#3}}%&#10;  \psset{linecolor=black}}&#10;\newcommand{\myovalosb}[3]{%&#10;  \psset{linecolor=white}%&#10;  \onSlide*{#1}{\psset{linecolor=lblue}}%&#10;  \rnode{#2}{\psovalbox[linewidth=.2ex,framearc=.2]{#3}}%&#10;  \psset{linecolor=black}}&#10;&#10;&#10;&#10;%%%%%%%%%%%%%%%%%%%%%%%%%%%%%%%%%%%%%%%%%%%%%%%%%%%%%%%%%%%%%&#10;% for this specific document&#10;\newcommand{\Sets}{\mathbf{Sets}}&#10;\newcommand{\setin}[3]{\{#1\in#2\;|\;#3\}}&#10;\newcommand{\id}{\mathrm{id}}&#10;\newcommand{\after}{\mathrel{\circ}}&#10;\newcommand{\co}{\mathrel{\circ}}&#10;\newcommand{\NNO}{{\mathbb{N}}}&#10;\newcommand{\cat}[1]{{\mathbb{#1}}}&#10;\newcommand{\C}{\mathbb{C}}&#10;\newcommand{\congrightarrow}{\mathrel{\stackrel{&#10;           \raisebox{.5ex}{$\scriptstyle\cong\,$}}{&#10;           \raisebox{0ex}[0ex][0ex]{$\rightarrow$}}}}&#10;\newcommand{\iso}{\congrightarrow}&#10;\newcommand{\twocl}{\Rightarrow}&#10;%\newcommand{\place}{\mbox{$-$}} % place holder&#10;\newcommand{\place}{\underline{\phantom{n}}\,} % place holder&#10;\newcommand{\pow}{\mathcal{P}}&#10;\newcommand{\fpow}{\pow_{\mathrm{fin.}}}&#10;\newcommand{\dist}{\mathcal{D}}&#10;\newcommand{\lift}{\mathcal{L}}&#10;\newcommand{\dcpo}{\mathbf{DCpo}}&#10;\newcommand{\dcpob}{\mathbf{DCpo}_{\bot}}&#10;\newdir{ &gt;}{{}*!/-8pt/@{&gt;}}  % for mono @{ &gt;-&gt;}&#10;\newcommand{\mono}{\rightarrowtail}&#10;\newcommand{\epi}{\twoheadrightarrow}&#10;\newcommand{\op}{\mathop{\mathrm{op}}\nolimits}&#10;\newcommand{\weg}[1]{}&#10;\newcommand{\defiff}{\;\stackrel{\mathrm{def}}&#10;      {\Longleftrightarrow}\;}&#10;\newcommand{\defeq}{\;\stackrel{\mathrm{def}}&#10;      {=}\;}&#10;\newcommand{\myQEDbox}{\Box}&#10;\newcommand{\myQED}{\hspace*{\fill}$\myQEDbox$}&#10;\newcommand{\st}{\mathsf{st}}&#10;\newcommand{\dst}{\mathsf{dst}}&#10;% for periods, base categories, etc.&#10;% e.g. #1 = -3em, #2 = 1em, #3 = \Sets&#10;\newcommand{\shifted}[3]{\save[]!&lt;#1,#2&gt;*{#3}\restore}&#10;\newcommand{\idmap}[1]{\textrm{id}_{#1}}&#10;\newcommand{\relliftop}[1]{\textrm{Rel}(#1)}&#10;\newcommand{\rellift}[2]{\relliftop{#1}(#2)}&#10;\newcommand{\Kleisli}[1]{\mathcal{K}{\kern-.2ex}\ell(#1)}&#10;\newcommand{\trace}{\mathsf{tr}}&#10;\newcommand{\tuple}{\langle\rangle}&#10;\newcommand{\beh}{\mathsf{beh}}&#10;\newcommand{\Alg}{\mathbf{Alg}}&#10;\newcommand{\lef}{\sqsubseteq_{\mathbf{fwd}}}&#10;\newcommand{\leb}{\sqsubseteq_{\mathbf{bwd}}}&#10;\newcommand{\lebf}{\sqsubseteq_{\mathbf{BF}}}&#10;\newcommand{\lefb}{\sqsubseteq_{\mathbf{FB}}}&#10;&#10;%%%%%%%%%%%%%%%%%%%%%%%%%%%%%%%%%%%%%%%%%%%%%%%%%%%%%%%&#10;%% logical connectives thanks to mr.kashima&#10;%% for the name of inference rules,&#10;%% use the one whose initial is capital&#10;%% as binary operators&#10;\newcommand{\imp}{\to}&#10;\newcommand{\Imp}{\IMP}&#10;% \newcommand{\conj}{\land}   % collides with Conjecture env. in&#10;                              % elsart.cls&#10;\def\conj{\land}&#10;\newcommand{\Conj}{\mbox{$\land$}}&#10;\newcommand{\disj}{\lor}&#10;\newcommand{\Disj}{\OR}&#10;\newcommand{\Forall}{\ALL}&#10;\newcommand{\Exists}{\EX}&#10;\newcommand{\Neg}{\NOT}&#10;%\renewcommand{\land}{\mbox{$\land$}}&#10;%\renewcommand{\lor}{\mbox{$\lor$}}&#10;\newcommand{\OR}{\mbox{$\lor$}} &#10;\newcommand{\IMP}{\mbox{$\imp$}} &#10;\newcommand{\NOT}{\mbox{$\lnot$}} &#10;\newcommand{\ALL}{\mbox{$\forall$}} &#10;\newcommand{\EX}{\mbox{$\exists$}} &#10;\newcommand{\BOT}{\mbox{$\bot$}} &#10;&#10;\newrgbcolor{wite}{.99 .99 .99}&#10;\def\boar{\ar@*{[|(3)]}}&#10;&#10;&#10;\begin{document}&#10;&#10; $\xymatrix@C+2em@R-0em{&#10;  {F X}&#10;                \boar@{-&gt;}[r]^{\scriptstyle Ff}&#10;%                \ar@{}[rd]|{=}&#10; &amp;&#10;  {F Y}&#10; \\&#10;  {X}&#10;                \boar[u]^{\scriptstyle c}&#10;                \boar@{-&gt;}[r]_{\scriptstyle f}&#10;                \ar@{}[ur]|{\red\pmb{\sqsubseteq}}&#10; &amp;&#10;  {Y}&#10;                \boar[u]_{\scriptstyle d}&#10;  }&#10; $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154"/>
  <p:tag name="PICTUREFILESIZE" val="1056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\usepackage[single]{myaccents}&#10;\usepackage{fancybox,amssymb,amstext,amsmath,&#10;stmaryrd,wasysym,verbatim,pst-tree,proof}  &#10;\usepackage[english]{babel}&#10;\usepackage[dvips,ps,all]{xy}&#10;\CompileMatrices &#10;\xyoption{v2}&#10;\xyoption{curve}&#10;\xyoption{2cell}&#10;\SelectTips{cm}{}  % Tips (of arrows) are in accordance with Computer Modern&#10;\UseAllTwocells&#10;\SilentMatrices&#10;\def\labelstyle{\textstyle}&#10;\def\twocellstyle{\textstyle}&#10;\usepackage{graphicx} % required for `\includegraphics' (yatex added)&#10;\mathversion{bold}&#10;%\usepackage{macros}&#10;\bibliographystyle{FirstInitialPlain}&#10;\renewcommand{\emph}[1]{\textbf{#1}}&#10;%\definecolor{dblue}{rgb}{.141,.188,.235}    % Dark blue      #24303C&#10;%\definecolor{mblue}{rgb}{.298,.392,.490}    % Medium blue    #4C647D&#10;\definecolor{lblue}{rgb}{.522,.592,.647}    % Light blue     #8597A5&#10;\definecolor{llblue}{rgb}{.83,.83, 1.0} % Lighter blue   #DCE4EC&#10;\newrgbcolor{peach}{.9529 .7686 .8510}     % for important point&#10;\newrgbcolor{white}{1 1 1}       % for hiding lines&#10;\newrgbcolor{lgreen}{.6 1 .6}   % for arrows&#10;\newrgbcolor{sdred}{.91 .19 .19} % slightly dark red&#10;\newrgbcolor{dgreen}{0 .6 0}&#10;\newrgbcolor{lyellow}{1 1 .65}&#10;% box for item&#10;\newcommand{\myitembox}{{\labelitemi}\quad}&#10;% \myfbox&#10;%    for (ordinary) box, for important points&#10;\newcommand{\myfbox}[1]{\psframebox*[linewidth=.2ex,linecolor=peach,framearc=.1,&#10;fillcolor=peach]{#1}}&#10;% \myfboxb&#10;%    for (ordinary) blue box, for (just) grouping&#10;\newcommand{\myfboxb}[1]{\psframebox*[linewidth=.2ex,linecolor=lblue,framearc=.1,&#10;fillcolor=llblue]{#1}}&#10;\newcommand{\myfboxy}[1]{\psframebox*[linewidth=.2ex,linecolor=lblue,framearc=.1,&#10;fillcolor=lyellow]{#1}}&#10;% \myoval for node&#10;%    #1 is the name of the node&#10;\newcommand{\myoval}[2]{\ovalnode[linewidth=.2ex,linecolor=lgreen,framearc=.2]{#1}{#2}}&#10;% \myfboxos  (my fbox on slide) for node&#10;%      #1 is the number of slides where frame appears&#10;%      #2 is the name of the node&#10;\newcommand{\myfboxos}[3]{%&#10;  \psset{linecolor=white}%&#10;  \onSlide*{#1}{\psset{linecolor=lgreen}}%&#10;  \rnode{#2}{\psframebox[linewidth=.2ex,framearc=.2]{#3}}%&#10;  \psset{linecolor=black}}&#10;\newcommand{\myovalos}[3]{%&#10;  \psset{linecolor=white}%&#10;  \onSlide*{#1}{\psset{linecolor=lgreen}}%&#10;  \rnode{#2}{\psovalbox[linewidth=.2ex,framearc=.2]{#3}}%&#10;  \psset{linecolor=black}}&#10;\newcommand{\myfboxosb}[3]{%&#10;  \psset{linecolor=white}%&#10;  \onSlide*{#1}{\psset{linecolor=lblue}}%&#10;  \rnode{#2}{\psframebox[linewidth=.2ex,framearc=.2]{#3}}%&#10;  \psset{linecolor=black}}&#10;\newcommand{\myovalosb}[3]{%&#10;  \psset{linecolor=white}%&#10;  \onSlide*{#1}{\psset{linecolor=lblue}}%&#10;  \rnode{#2}{\psovalbox[linewidth=.2ex,framearc=.2]{#3}}%&#10;  \psset{linecolor=black}}&#10;&#10;&#10;&#10;%%%%%%%%%%%%%%%%%%%%%%%%%%%%%%%%%%%%%%%%%%%%%%%%%%%%%%%%%%%%%&#10;% for this specific document&#10;\newcommand{\Sets}{\mathbf{Sets}}&#10;\newcommand{\setin}[3]{\{#1\in#2\;|\;#3\}}&#10;\newcommand{\id}{\mathrm{id}}&#10;\newcommand{\after}{\mathrel{\circ}}&#10;\newcommand{\co}{\mathrel{\circ}}&#10;\newcommand{\NNO}{{\mathbb{N}}}&#10;\newcommand{\cat}[1]{{\mathbb{#1}}}&#10;\newcommand{\C}{\mathbb{C}}&#10;\newcommand{\congrightarrow}{\mathrel{\stackrel{&#10;           \raisebox{.5ex}{$\scriptstyle\cong\,$}}{&#10;           \raisebox{0ex}[0ex][0ex]{$\rightarrow$}}}}&#10;\newcommand{\iso}{\congrightarrow}&#10;\newcommand{\twocl}{\Rightarrow}&#10;%\newcommand{\place}{\mbox{$-$}} % place holder&#10;\newcommand{\place}{\underline{\phantom{n}}\,} % place holder&#10;\newcommand{\pow}{\mathcal{P}}&#10;\newcommand{\fpow}{\pow_{\mathrm{fin.}}}&#10;\newcommand{\dist}{\mathcal{D}}&#10;\newcommand{\lift}{\mathcal{L}}&#10;\newcommand{\dcpo}{\mathbf{DCpo}}&#10;\newcommand{\dcpob}{\mathbf{DCpo}_{\bot}}&#10;\newdir{ &gt;}{{}*!/-8pt/@{&gt;}}  % for mono @{ &gt;-&gt;}&#10;\newcommand{\mono}{\rightarrowtail}&#10;\newcommand{\epi}{\twoheadrightarrow}&#10;\newcommand{\op}{\mathop{\mathrm{op}}\nolimits}&#10;\newcommand{\weg}[1]{}&#10;\newcommand{\defiff}{\;\stackrel{\mathrm{def}}&#10;      {\Longleftrightarrow}\;}&#10;\newcommand{\defeq}{\;\stackrel{\mathrm{def}}&#10;      {=}\;}&#10;\newcommand{\myQEDbox}{\Box}&#10;\newcommand{\myQED}{\hspace*{\fill}$\myQEDbox$}&#10;\newcommand{\st}{\mathsf{st}}&#10;\newcommand{\dst}{\mathsf{dst}}&#10;% for periods, base categories, etc.&#10;% e.g. #1 = -3em, #2 = 1em, #3 = \Sets&#10;\newcommand{\shifted}[3]{\save[]!&lt;#1,#2&gt;*{#3}\restore}&#10;\newcommand{\idmap}[1]{\textrm{id}_{#1}}&#10;\newcommand{\relliftop}[1]{\textrm{Rel}(#1)}&#10;\newcommand{\rellift}[2]{\relliftop{#1}(#2)}&#10;\newcommand{\Kleisli}[1]{\mathcal{K}{\kern-.2ex}\ell(#1)}&#10;\newcommand{\trace}{\mathsf{tr}}&#10;\newcommand{\tuple}{\langle\rangle}&#10;\newcommand{\beh}{\mathsf{beh}}&#10;\newcommand{\Alg}{\mathbf{Alg}}&#10;\newcommand{\lef}{\sqsubseteq_{\mathbf{fwd}}}&#10;\newcommand{\leb}{\sqsubseteq_{\mathbf{bwd}}}&#10;\newcommand{\lebf}{\sqsubseteq_{\mathbf{BF}}}&#10;\newcommand{\lefb}{\sqsubseteq_{\mathbf{FB}}}&#10;&#10;%%%%%%%%%%%%%%%%%%%%%%%%%%%%%%%%%%%%%%%%%%%%%%%%%%%%%%%&#10;%% logical connectives thanks to mr.kashima&#10;%% for the name of inference rules,&#10;%% use the one whose initial is capital&#10;%% as binary operators&#10;\newcommand{\imp}{\to}&#10;\newcommand{\Imp}{\IMP}&#10;% \newcommand{\conj}{\land}   % collides with Conjecture env. in&#10;                              % elsart.cls&#10;\def\conj{\land}&#10;\newcommand{\Conj}{\mbox{$\land$}}&#10;\newcommand{\disj}{\lor}&#10;\newcommand{\Disj}{\OR}&#10;\newcommand{\Forall}{\ALL}&#10;\newcommand{\Exists}{\EX}&#10;\newcommand{\Neg}{\NOT}&#10;%\renewcommand{\land}{\mbox{$\land$}}&#10;%\renewcommand{\lor}{\mbox{$\lor$}}&#10;\newcommand{\OR}{\mbox{$\lor$}} &#10;\newcommand{\IMP}{\mbox{$\imp$}} &#10;\newcommand{\NOT}{\mbox{$\lnot$}} &#10;\newcommand{\ALL}{\mbox{$\forall$}} &#10;\newcommand{\EX}{\mbox{$\exists$}} &#10;\newcommand{\BOT}{\mbox{$\bot$}} &#10;&#10;\newrgbcolor{wite}{.99 .99 .99}&#10;\def\boar{\ar@*{[|(3)]}}&#10;&#10;&#10;\begin{document}&#10;\wite&#10; $\xymatrix@C+2em@R-0em{&#10;  {F X}&#10;                \boar@{--&gt;}[r]&#10;%                \ar@{}[rd]|{=}&#10; &amp;&#10;  {F Z}&#10; \\&#10;  {X}&#10;                \boar[u]^{\scriptstyle c}&#10;                \boar@{--&gt;}[r]_{\scriptstyle \mathsf{beh}(c)}&#10; &amp;&#10;  {Z}&#10;                \boar[u]_{\text{final}}&#10;  }&#10; $&#10;&#10;\end{document}&#10;"/>
  <p:tag name="FILENAME" val="TP_tmp"/>
  <p:tag name="FORMAT" val="emf"/>
  <p:tag name="RES" val="600"/>
  <p:tag name="BLEND" val="0"/>
  <p:tag name="TRANSPARENT" val="0"/>
  <p:tag name="TBUG" val="0"/>
  <p:tag name="ALLOWFS" val="0"/>
  <p:tag name="ORIGWIDTH" val="181"/>
  <p:tag name="PICTUREFILESIZE" val="776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\usepackage[single]{myaccents}&#10;\usepackage{fancybox,amssymb,amstext,amsmath,&#10;stmaryrd,wasysym,verbatim,pst-tree,proof}  &#10;\usepackage[english]{babel}&#10;\usepackage[dvips,ps,all]{xy}&#10;\CompileMatrices &#10;\xyoption{v2}&#10;\xyoption{curve}&#10;\xyoption{2cell}&#10;\SelectTips{cm}{}  % Tips (of arrows) are in accordance with Computer Modern&#10;\UseAllTwocells&#10;\SilentMatrices&#10;\def\labelstyle{\textstyle}&#10;\def\twocellstyle{\textstyle}&#10;\usepackage{graphicx} % required for `\includegraphics' (yatex added)&#10;\mathversion{bold}&#10;%\usepackage{macros}&#10;\bibliographystyle{FirstInitialPlain}&#10;\renewcommand{\emph}[1]{\textbf{#1}}&#10;%\definecolor{dblue}{rgb}{.141,.188,.235}    % Dark blue      #24303C&#10;%\definecolor{mblue}{rgb}{.298,.392,.490}    % Medium blue    #4C647D&#10;\definecolor{lblue}{rgb}{.522,.592,.647}    % Light blue     #8597A5&#10;\definecolor{llblue}{rgb}{.83,.83, 1.0} % Lighter blue   #DCE4EC&#10;\newrgbcolor{peach}{.9529 .7686 .8510}     % for important point&#10;\newrgbcolor{white}{1 1 1}       % for hiding lines&#10;\newrgbcolor{lgreen}{.6 1 .6}   % for arrows&#10;\newrgbcolor{sdred}{.91 .19 .19} % slightly dark red&#10;\newrgbcolor{dgreen}{0 .6 0}&#10;\newrgbcolor{lyellow}{1 1 .65}&#10;% box for item&#10;\newcommand{\myitembox}{{\labelitemi}\quad}&#10;% \myfbox&#10;%    for (ordinary) box, for important points&#10;\newcommand{\myfbox}[1]{\psframebox*[linewidth=.2ex,linecolor=peach,framearc=.1,&#10;fillcolor=peach]{#1}}&#10;% \myfboxb&#10;%    for (ordinary) blue box, for (just) grouping&#10;\newcommand{\myfboxb}[1]{\psframebox*[linewidth=.2ex,linecolor=lblue,framearc=.1,&#10;fillcolor=llblue]{#1}}&#10;\newcommand{\myfboxy}[1]{\psframebox*[linewidth=.2ex,linecolor=lblue,framearc=.1,&#10;fillcolor=lyellow]{#1}}&#10;% \myoval for node&#10;%    #1 is the name of the node&#10;\newcommand{\myoval}[2]{\ovalnode[linewidth=.2ex,linecolor=lgreen,framearc=.2]{#1}{#2}}&#10;% \myfboxos  (my fbox on slide) for node&#10;%      #1 is the number of slides where frame appears&#10;%      #2 is the name of the node&#10;\newcommand{\myfboxos}[3]{%&#10;  \psset{linecolor=white}%&#10;  \onSlide*{#1}{\psset{linecolor=lgreen}}%&#10;  \rnode{#2}{\psframebox[linewidth=.2ex,framearc=.2]{#3}}%&#10;  \psset{linecolor=black}}&#10;\newcommand{\myovalos}[3]{%&#10;  \psset{linecolor=white}%&#10;  \onSlide*{#1}{\psset{linecolor=lgreen}}%&#10;  \rnode{#2}{\psovalbox[linewidth=.2ex,framearc=.2]{#3}}%&#10;  \psset{linecolor=black}}&#10;\newcommand{\myfboxosb}[3]{%&#10;  \psset{linecolor=white}%&#10;  \onSlide*{#1}{\psset{linecolor=lblue}}%&#10;  \rnode{#2}{\psframebox[linewidth=.2ex,framearc=.2]{#3}}%&#10;  \psset{linecolor=black}}&#10;\newcommand{\myovalosb}[3]{%&#10;  \psset{linecolor=white}%&#10;  \onSlide*{#1}{\psset{linecolor=lblue}}%&#10;  \rnode{#2}{\psovalbox[linewidth=.2ex,framearc=.2]{#3}}%&#10;  \psset{linecolor=black}}&#10;&#10;&#10;&#10;%%%%%%%%%%%%%%%%%%%%%%%%%%%%%%%%%%%%%%%%%%%%%%%%%%%%%%%%%%%%%&#10;% for this specific document&#10;\newcommand{\Sets}{\mathbf{Sets}}&#10;\newcommand{\setin}[3]{\{#1\in#2\;|\;#3\}}&#10;\newcommand{\id}{\mathrm{id}}&#10;\newcommand{\after}{\mathrel{\circ}}&#10;\newcommand{\co}{\mathrel{\circ}}&#10;\newcommand{\NNO}{{\mathbb{N}}}&#10;\newcommand{\cat}[1]{{\mathbb{#1}}}&#10;\newcommand{\C}{\mathbb{C}}&#10;\newcommand{\congrightarrow}{\mathrel{\stackrel{&#10;           \raisebox{.5ex}{$\scriptstyle\cong\,$}}{&#10;           \raisebox{0ex}[0ex][0ex]{$\rightarrow$}}}}&#10;\newcommand{\iso}{\congrightarrow}&#10;\newcommand{\twocl}{\Rightarrow}&#10;%\newcommand{\place}{\mbox{$-$}} % place holder&#10;\newcommand{\place}{\underline{\phantom{n}}\,} % place holder&#10;\newcommand{\pow}{\mathcal{P}}&#10;\newcommand{\fpow}{\pow_{\mathrm{fin.}}}&#10;\newcommand{\dist}{\mathcal{D}}&#10;\newcommand{\lift}{\mathcal{L}}&#10;\newcommand{\dcpo}{\mathbf{DCpo}}&#10;\newcommand{\dcpob}{\mathbf{DCpo}_{\bot}}&#10;\newdir{ &gt;}{{}*!/-8pt/@{&gt;}}  % for mono @{ &gt;-&gt;}&#10;\newcommand{\mono}{\rightarrowtail}&#10;\newcommand{\epi}{\twoheadrightarrow}&#10;\newcommand{\op}{\mathop{\mathrm{op}}\nolimits}&#10;\newcommand{\weg}[1]{}&#10;\newcommand{\defiff}{\;\stackrel{\mathrm{def}}&#10;      {\Longleftrightarrow}\;}&#10;\newcommand{\defeq}{\;\stackrel{\mathrm{def}}&#10;      {=}\;}&#10;\newcommand{\myQEDbox}{\Box}&#10;\newcommand{\myQED}{\hspace*{\fill}$\myQEDbox$}&#10;\newcommand{\st}{\mathsf{st}}&#10;\newcommand{\dst}{\mathsf{dst}}&#10;% for periods, base categories, etc.&#10;% e.g. #1 = -3em, #2 = 1em, #3 = \Sets&#10;\newcommand{\shifted}[3]{\save[]!&lt;#1,#2&gt;*{#3}\restore}&#10;\newcommand{\idmap}[1]{\textrm{id}_{#1}}&#10;\newcommand{\relliftop}[1]{\textrm{Rel}(#1)}&#10;\newcommand{\rellift}[2]{\relliftop{#1}(#2)}&#10;\newcommand{\Kleisli}[1]{\mathcal{K}{\kern-.2ex}\ell(#1)}&#10;\newcommand{\trace}{\mathsf{tr}}&#10;\newcommand{\tuple}{\langle\rangle}&#10;\newcommand{\beh}{\mathsf{beh}}&#10;\newcommand{\Alg}{\mathbf{Alg}}&#10;\newcommand{\lef}{\sqsubseteq_{\mathbf{fwd}}}&#10;\newcommand{\leb}{\sqsubseteq_{\mathbf{bwd}}}&#10;\newcommand{\lebf}{\sqsubseteq_{\mathbf{BF}}}&#10;\newcommand{\lefb}{\sqsubseteq_{\mathbf{FB}}}&#10;&#10;%%%%%%%%%%%%%%%%%%%%%%%%%%%%%%%%%%%%%%%%%%%%%%%%%%%%%%%&#10;%% logical connectives thanks to mr.kashima&#10;%% for the name of inference rules,&#10;%% use the one whose initial is capital&#10;%% as binary operators&#10;\newcommand{\imp}{\to}&#10;\newcommand{\Imp}{\IMP}&#10;% \newcommand{\conj}{\land}   % collides with Conjecture env. in&#10;                              % elsart.cls&#10;\def\conj{\land}&#10;\newcommand{\Conj}{\mbox{$\land$}}&#10;\newcommand{\disj}{\lor}&#10;\newcommand{\Disj}{\OR}&#10;\newcommand{\Forall}{\ALL}&#10;\newcommand{\Exists}{\EX}&#10;\newcommand{\Neg}{\NOT}&#10;%\renewcommand{\land}{\mbox{$\land$}}&#10;%\renewcommand{\lor}{\mbox{$\lor$}}&#10;\newcommand{\OR}{\mbox{$\lor$}} &#10;\newcommand{\IMP}{\mbox{$\imp$}} &#10;\newcommand{\NOT}{\mbox{$\lnot$}} &#10;\newcommand{\ALL}{\mbox{$\forall$}} &#10;\newcommand{\EX}{\mbox{$\exists$}} &#10;\newcommand{\BOT}{\mbox{$\bot$}} &#10;&#10;\newrgbcolor{wite}{.99 .99 .99}&#10;\def\boar{\ar@*{[|(3)]}}&#10;&#10;&#10;\begin{document}&#10;&#10; $\wite\xymatrix@C+2em@R-0em{&#10;  {F X}&#10;                \boar@{-&gt;}[r]^{\scriptstyle Ff}&#10;%                \ar@{}[rd]|{=}&#10; &amp;&#10;  {F Y}&#10; \\&#10;  {X}&#10;                \boar[u]^{\scriptstyle c}&#10;                \boar@{-&gt;}[r]_{\scriptstyle f}&#10; &amp;&#10;  {Y}&#10;                \boar[u]_{\scriptstyle d}&#10;  }&#10; $&#10;\end{document}&#10;"/>
  <p:tag name="FILENAME" val="TP_tmp"/>
  <p:tag name="FORMAT" val="emf"/>
  <p:tag name="RES" val="600"/>
  <p:tag name="BLEND" val="0"/>
  <p:tag name="TRANSPARENT" val="0"/>
  <p:tag name="TBUG" val="0"/>
  <p:tag name="ALLOWFS" val="0"/>
  <p:tag name="ORIGWIDTH" val="156"/>
  <p:tag name="PICTUREFILESIZE" val="700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\usepackage[single]{myaccents}&#10;\usepackage{fancybox,amssymb,amstext,amsmath,&#10;stmaryrd,wasysym,verbatim,pst-tree,proof}  &#10;\usepackage[english]{babel}&#10;\usepackage[dvips,ps,all]{xy}&#10;\CompileMatrices &#10;\xyoption{v2}&#10;\xyoption{curve}&#10;\xyoption{2cell}&#10;\SelectTips{cm}{}  % Tips (of arrows) are in accordance with Computer Modern&#10;\UseAllTwocells&#10;\SilentMatrices&#10;\def\labelstyle{\textstyle}&#10;\def\twocellstyle{\textstyle}&#10;\usepackage{graphicx} % required for `\includegraphics' (yatex added)&#10;\mathversion{bold}&#10;%\usepackage{macros}&#10;\bibliographystyle{FirstInitialPlain}&#10;\renewcommand{\emph}[1]{\textbf{#1}}&#10;%\definecolor{dblue}{rgb}{.141,.188,.235}    % Dark blue      #24303C&#10;%\definecolor{mblue}{rgb}{.298,.392,.490}    % Medium blue    #4C647D&#10;\definecolor{lblue}{rgb}{.522,.592,.647}    % Light blue     #8597A5&#10;\definecolor{llblue}{rgb}{.83,.83, 1.0} % Lighter blue   #DCE4EC&#10;\newrgbcolor{peach}{.9529 .7686 .8510}     % for important point&#10;\newrgbcolor{white}{1 1 1}       % for hiding lines&#10;\newrgbcolor{lgreen}{.6 1 .6}   % for arrows&#10;\newrgbcolor{sdred}{.91 .19 .19} % slightly dark red&#10;\newrgbcolor{dgreen}{0 .6 0}&#10;\newrgbcolor{lyellow}{1 1 .65}&#10;% box for item&#10;\newcommand{\myitembox}{{\labelitemi}\quad}&#10;% \myfbox&#10;%    for (ordinary) box, for important points&#10;\newcommand{\myfbox}[1]{\psframebox*[linewidth=.2ex,linecolor=peach,framearc=.1,&#10;fillcolor=peach]{#1}}&#10;% \myfboxb&#10;%    for (ordinary) blue box, for (just) grouping&#10;\newcommand{\myfboxb}[1]{\psframebox*[linewidth=.2ex,linecolor=lblue,framearc=.1,&#10;fillcolor=llblue]{#1}}&#10;\newcommand{\myfboxy}[1]{\psframebox*[linewidth=.2ex,linecolor=lblue,framearc=.1,&#10;fillcolor=lyellow]{#1}}&#10;% \myoval for node&#10;%    #1 is the name of the node&#10;\newcommand{\myoval}[2]{\ovalnode[linewidth=.2ex,linecolor=lgreen,framearc=.2]{#1}{#2}}&#10;% \myfboxos  (my fbox on slide) for node&#10;%      #1 is the number of slides where frame appears&#10;%      #2 is the name of the node&#10;\newcommand{\myfboxos}[3]{%&#10;  \psset{linecolor=white}%&#10;  \onSlide*{#1}{\psset{linecolor=lgreen}}%&#10;  \rnode{#2}{\psframebox[linewidth=.2ex,framearc=.2]{#3}}%&#10;  \psset{linecolor=black}}&#10;\newcommand{\myovalos}[3]{%&#10;  \psset{linecolor=white}%&#10;  \onSlide*{#1}{\psset{linecolor=lgreen}}%&#10;  \rnode{#2}{\psovalbox[linewidth=.2ex,framearc=.2]{#3}}%&#10;  \psset{linecolor=black}}&#10;\newcommand{\myfboxosb}[3]{%&#10;  \psset{linecolor=white}%&#10;  \onSlide*{#1}{\psset{linecolor=lblue}}%&#10;  \rnode{#2}{\psframebox[linewidth=.2ex,framearc=.2]{#3}}%&#10;  \psset{linecolor=black}}&#10;\newcommand{\myovalosb}[3]{%&#10;  \psset{linecolor=white}%&#10;  \onSlide*{#1}{\psset{linecolor=lblue}}%&#10;  \rnode{#2}{\psovalbox[linewidth=.2ex,framearc=.2]{#3}}%&#10;  \psset{linecolor=black}}&#10;&#10;&#10;&#10;%%%%%%%%%%%%%%%%%%%%%%%%%%%%%%%%%%%%%%%%%%%%%%%%%%%%%%%%%%%%%&#10;% for this specific document&#10;\newcommand{\Sets}{\mathbf{Sets}}&#10;\newcommand{\setin}[3]{\{#1\in#2\;|\;#3\}}&#10;\newcommand{\id}{\mathrm{id}}&#10;\newcommand{\after}{\mathrel{\circ}}&#10;\newcommand{\co}{\mathrel{\circ}}&#10;\newcommand{\NNO}{{\mathbb{N}}}&#10;\newcommand{\cat}[1]{{\mathbb{#1}}}&#10;\newcommand{\C}{\mathbb{C}}&#10;\newcommand{\congrightarrow}{\mathrel{\stackrel{&#10;           \raisebox{.5ex}{$\scriptstyle\cong\,$}}{&#10;           \raisebox{0ex}[0ex][0ex]{$\rightarrow$}}}}&#10;\newcommand{\iso}{\congrightarrow}&#10;\newcommand{\twocl}{\Rightarrow}&#10;%\newcommand{\place}{\mbox{$-$}} % place holder&#10;\newcommand{\place}{\underline{\phantom{n}}\,} % place holder&#10;\newcommand{\pow}{\mathcal{P}}&#10;\newcommand{\fpow}{\pow_{\mathrm{fin.}}}&#10;\newcommand{\dist}{\mathcal{D}}&#10;\newcommand{\lift}{\mathcal{L}}&#10;\newcommand{\dcpo}{\mathbf{DCpo}}&#10;\newcommand{\dcpob}{\mathbf{DCpo}_{\bot}}&#10;\newdir{ &gt;}{{}*!/-8pt/@{&gt;}}  % for mono @{ &gt;-&gt;}&#10;\newcommand{\mono}{\rightarrowtail}&#10;\newcommand{\epi}{\twoheadrightarrow}&#10;\newcommand{\op}{\mathop{\mathrm{op}}\nolimits}&#10;\newcommand{\weg}[1]{}&#10;\newcommand{\defiff}{\;\stackrel{\mathrm{def}}&#10;      {\Longleftrightarrow}\;}&#10;\newcommand{\defeq}{\;\stackrel{\mathrm{def}}&#10;      {=}\;}&#10;\newcommand{\myQEDbox}{\Box}&#10;\newcommand{\myQED}{\hspace*{\fill}$\myQEDbox$}&#10;\newcommand{\st}{\mathsf{st}}&#10;\newcommand{\dst}{\mathsf{dst}}&#10;% for periods, base categories, etc.&#10;% e.g. #1 = -3em, #2 = 1em, #3 = \Sets&#10;\newcommand{\shifted}[3]{\save[]!&lt;#1,#2&gt;*{#3}\restore}&#10;\newcommand{\idmap}[1]{\textrm{id}_{#1}}&#10;\newcommand{\relliftop}[1]{\textrm{Rel}(#1)}&#10;\newcommand{\rellift}[2]{\relliftop{#1}(#2)}&#10;\newcommand{\Kleisli}[1]{\mathcal{K}{\kern-.2ex}\ell(#1)}&#10;\newcommand{\trace}{\mathsf{tr}}&#10;\newcommand{\tuple}{\langle\rangle}&#10;\newcommand{\beh}{\mathsf{beh}}&#10;\newcommand{\Alg}{\mathbf{Alg}}&#10;\newcommand{\lef}{\sqsubseteq_{\mathbf{fwd}}}&#10;\newcommand{\leb}{\sqsubseteq_{\mathbf{bwd}}}&#10;\newcommand{\lebf}{\sqsubseteq_{\mathbf{BF}}}&#10;\newcommand{\lefb}{\sqsubseteq_{\mathbf{FB}}}&#10;&#10;%%%%%%%%%%%%%%%%%%%%%%%%%%%%%%%%%%%%%%%%%%%%%%%%%%%%%%%&#10;%% logical connectives thanks to mr.kashima&#10;%% for the name of inference rules,&#10;%% use the one whose initial is capital&#10;%% as binary operators&#10;\newcommand{\imp}{\to}&#10;\newcommand{\Imp}{\IMP}&#10;% \newcommand{\conj}{\land}   % collides with Conjecture env. in&#10;                              % elsart.cls&#10;\def\conj{\land}&#10;\newcommand{\Conj}{\mbox{$\land$}}&#10;\newcommand{\disj}{\lor}&#10;\newcommand{\Disj}{\OR}&#10;\newcommand{\Forall}{\ALL}&#10;\newcommand{\Exists}{\EX}&#10;\newcommand{\Neg}{\NOT}&#10;%\renewcommand{\land}{\mbox{$\land$}}&#10;%\renewcommand{\lor}{\mbox{$\lor$}}&#10;\newcommand{\OR}{\mbox{$\lor$}} &#10;\newcommand{\IMP}{\mbox{$\imp$}} &#10;\newcommand{\NOT}{\mbox{$\lnot$}} &#10;\newcommand{\ALL}{\mbox{$\forall$}} &#10;\newcommand{\EX}{\mbox{$\exists$}} &#10;\newcommand{\BOT}{\mbox{$\bot$}} &#10;&#10;\newrgbcolor{wite}{.99 .99 .99}&#10;\def\boar{\ar@*{[|(3)]}}&#10;&#10;&#10;\begin{document}&#10;&#10; $\wite\vcenter{\xymatrix@C+1em@R-0em{&#10;  {F X}&#10; \\&#10;  {X}&#10;                \boar[u]&#10;     }}&#10;$&#10;\end{document}&#10;"/>
  <p:tag name="FILENAME" val="TP_tmp"/>
  <p:tag name="FORMAT" val="emf"/>
  <p:tag name="RES" val="600"/>
  <p:tag name="BLEND" val="0"/>
  <p:tag name="TRANSPARENT" val="0"/>
  <p:tag name="TBUG" val="0"/>
  <p:tag name="ALLOWFS" val="0"/>
  <p:tag name="ORIGWIDTH" val="39"/>
  <p:tag name="PICTUREFILESIZE" val="178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\usepackage[single]{myaccents}&#10;\usepackage{fancybox,amssymb,amstext,amsmath,&#10;stmaryrd,wasysym,verbatim,pst-tree,proof}  &#10;\usepackage[english]{babel}&#10;\usepackage[dvips,ps,all]{xy}&#10;\CompileMatrices &#10;\xyoption{v2}&#10;\xyoption{curve}&#10;\xyoption{2cell}&#10;\SelectTips{cm}{}  % Tips (of arrows) are in accordance with Computer Modern&#10;\UseAllTwocells&#10;\SilentMatrices&#10;\def\labelstyle{\textstyle}&#10;\def\twocellstyle{\textstyle}&#10;\usepackage{graphicx} % required for `\includegraphics' (yatex added)&#10;\mathversion{bold}&#10;%\usepackage{macros}&#10;\bibliographystyle{FirstInitialPlain}&#10;\renewcommand{\emph}[1]{\textbf{#1}}&#10;%\definecolor{dblue}{rgb}{.141,.188,.235}    % Dark blue      #24303C&#10;%\definecolor{mblue}{rgb}{.298,.392,.490}    % Medium blue    #4C647D&#10;\definecolor{lblue}{rgb}{.522,.592,.647}    % Light blue     #8597A5&#10;\definecolor{llblue}{rgb}{.83,.83, 1.0} % Lighter blue   #DCE4EC&#10;\newrgbcolor{peach}{.9529 .7686 .8510}     % for important point&#10;\newrgbcolor{white}{1 1 1}       % for hiding lines&#10;\newrgbcolor{lgreen}{.6 1 .6}   % for arrows&#10;\newrgbcolor{sdred}{.91 .19 .19} % slightly dark red&#10;\newrgbcolor{dgreen}{0 .6 0}&#10;\newrgbcolor{lyellow}{1 1 .65}&#10;% box for item&#10;\newcommand{\myitembox}{{\labelitemi}\quad}&#10;% \myfbox&#10;%    for (ordinary) box, for important points&#10;\newcommand{\myfbox}[1]{\psframebox*[linewidth=.2ex,linecolor=peach,framearc=.1,&#10;fillcolor=peach]{#1}}&#10;% \myfboxb&#10;%    for (ordinary) blue box, for (just) grouping&#10;\newcommand{\myfboxb}[1]{\psframebox*[linewidth=.2ex,linecolor=lblue,framearc=.1,&#10;fillcolor=llblue]{#1}}&#10;\newcommand{\myfboxy}[1]{\psframebox*[linewidth=.2ex,linecolor=lblue,framearc=.1,&#10;fillcolor=lyellow]{#1}}&#10;% \myoval for node&#10;%    #1 is the name of the node&#10;\newcommand{\myoval}[2]{\ovalnode[linewidth=.2ex,linecolor=lgreen,framearc=.2]{#1}{#2}}&#10;% \myfboxos  (my fbox on slide) for node&#10;%      #1 is the number of slides where frame appears&#10;%      #2 is the name of the node&#10;\newcommand{\myfboxos}[3]{%&#10;  \psset{linecolor=white}%&#10;  \onSlide*{#1}{\psset{linecolor=lgreen}}%&#10;  \rnode{#2}{\psframebox[linewidth=.2ex,framearc=.2]{#3}}%&#10;  \psset{linecolor=black}}&#10;\newcommand{\myovalos}[3]{%&#10;  \psset{linecolor=white}%&#10;  \onSlide*{#1}{\psset{linecolor=lgreen}}%&#10;  \rnode{#2}{\psovalbox[linewidth=.2ex,framearc=.2]{#3}}%&#10;  \psset{linecolor=black}}&#10;\newcommand{\myfboxosb}[3]{%&#10;  \psset{linecolor=white}%&#10;  \onSlide*{#1}{\psset{linecolor=lblue}}%&#10;  \rnode{#2}{\psframebox[linewidth=.2ex,framearc=.2]{#3}}%&#10;  \psset{linecolor=black}}&#10;\newcommand{\myovalosb}[3]{%&#10;  \psset{linecolor=white}%&#10;  \onSlide*{#1}{\psset{linecolor=lblue}}%&#10;  \rnode{#2}{\psovalbox[linewidth=.2ex,framearc=.2]{#3}}%&#10;  \psset{linecolor=black}}&#10;&#10;&#10;&#10;%%%%%%%%%%%%%%%%%%%%%%%%%%%%%%%%%%%%%%%%%%%%%%%%%%%%%%%%%%%%%&#10;% for this specific document&#10;\newcommand{\Sets}{\mathbf{Sets}}&#10;\newcommand{\setin}[3]{\{#1\in#2\;|\;#3\}}&#10;\newcommand{\id}{\mathrm{id}}&#10;\newcommand{\after}{\mathrel{\circ}}&#10;\newcommand{\co}{\mathrel{\circ}}&#10;\newcommand{\NNO}{{\mathbb{N}}}&#10;\newcommand{\cat}[1]{{\mathbb{#1}}}&#10;\newcommand{\C}{\mathbb{C}}&#10;\newcommand{\congrightarrow}{\mathrel{\stackrel{&#10;           \raisebox{.5ex}{$\scriptstyle\cong\,$}}{&#10;           \raisebox{0ex}[0ex][0ex]{$\rightarrow$}}}}&#10;\newcommand{\iso}{\congrightarrow}&#10;\newcommand{\twocl}{\Rightarrow}&#10;%\newcommand{\place}{\mbox{$-$}} % place holder&#10;\newcommand{\place}{\underline{\phantom{n}}\,} % place holder&#10;\newcommand{\pow}{\mathcal{P}}&#10;\newcommand{\fpow}{\pow_{\mathrm{fin.}}}&#10;\newcommand{\dist}{\mathcal{D}}&#10;\newcommand{\lift}{\mathcal{L}}&#10;\newcommand{\dcpo}{\mathbf{DCpo}}&#10;\newcommand{\dcpob}{\mathbf{DCpo}_{\bot}}&#10;\newdir{ &gt;}{{}*!/-8pt/@{&gt;}}  % for mono @{ &gt;-&gt;}&#10;\newcommand{\mono}{\rightarrowtail}&#10;\newcommand{\epi}{\twoheadrightarrow}&#10;\newcommand{\op}{\mathop{\mathrm{op}}\nolimits}&#10;\newcommand{\weg}[1]{}&#10;\newcommand{\defiff}{\;\stackrel{\mathrm{def}}&#10;      {\Longleftrightarrow}\;}&#10;\newcommand{\defeq}{\;\stackrel{\mathrm{def}}&#10;      {=}\;}&#10;\newcommand{\myQEDbox}{\Box}&#10;\newcommand{\myQED}{\hspace*{\fill}$\myQEDbox$}&#10;\newcommand{\st}{\mathsf{st}}&#10;\newcommand{\dst}{\mathsf{dst}}&#10;% for periods, base categories, etc.&#10;% e.g. #1 = -3em, #2 = 1em, #3 = \Sets&#10;\newcommand{\shifted}[3]{\save[]!&lt;#1,#2&gt;*{#3}\restore}&#10;\newcommand{\idmap}[1]{\textrm{id}_{#1}}&#10;\newcommand{\relliftop}[1]{\textrm{Rel}(#1)}&#10;\newcommand{\rellift}[2]{\relliftop{#1}(#2)}&#10;\newcommand{\Kleisli}[1]{\mathcal{K}{\kern-.2ex}\ell(#1)}&#10;\newcommand{\trace}{\mathsf{tr}}&#10;\newcommand{\tuple}{\langle\rangle}&#10;\newcommand{\beh}{\mathsf{beh}}&#10;\newcommand{\Alg}{\mathbf{Alg}}&#10;\newcommand{\lef}{\sqsubseteq_{\mathbf{fwd}}}&#10;\newcommand{\leb}{\sqsubseteq_{\mathbf{bwd}}}&#10;\newcommand{\lebf}{\sqsubseteq_{\mathbf{BF}}}&#10;\newcommand{\lefb}{\sqsubseteq_{\mathbf{FB}}}&#10;&#10;%%%%%%%%%%%%%%%%%%%%%%%%%%%%%%%%%%%%%%%%%%%%%%%%%%%%%%%&#10;%% logical connectives thanks to mr.kashima&#10;%% for the name of inference rules,&#10;%% use the one whose initial is capital&#10;%% as binary operators&#10;\newcommand{\imp}{\to}&#10;\newcommand{\Imp}{\IMP}&#10;% \newcommand{\conj}{\land}   % collides with Conjecture env. in&#10;                              % elsart.cls&#10;\def\conj{\land}&#10;\newcommand{\Conj}{\mbox{$\land$}}&#10;\newcommand{\disj}{\lor}&#10;\newcommand{\Disj}{\OR}&#10;\newcommand{\Forall}{\ALL}&#10;\newcommand{\Exists}{\EX}&#10;\newcommand{\Neg}{\NOT}&#10;%\renewcommand{\land}{\mbox{$\land$}}&#10;%\renewcommand{\lor}{\mbox{$\lor$}}&#10;\newcommand{\OR}{\mbox{$\lor$}} &#10;\newcommand{\IMP}{\mbox{$\imp$}} &#10;\newcommand{\NOT}{\mbox{$\lnot$}} &#10;\newcommand{\ALL}{\mbox{$\forall$}} &#10;\newcommand{\EX}{\mbox{$\exists$}} &#10;\newcommand{\BOT}{\mbox{$\bot$}} &#10;\newcommand{\Coalg}{\mathbf{Coalg}}&#10;&#10;\begin{document}&#10;&#10; \begin{displaymath}&#10;\begin{array}{ccccc}&#10;   \Coalg_{F}&amp; \times &amp; \Coalg_{F} &amp;\stackrel{{\red&#10;    \pmb\parallel}}{\longrightarrow}&#10;   &amp; \Coalg_{F}&#10; \\[+.5em]&#10;%   &amp;&amp;&amp;&amp;\rotatebox{90}{$\pmb{\dgreen\in}$}&#10; \\&#10;   Z &amp; \times &amp; Z &amp;\stackrel{{\blue \pmb\parallel}}{\longrightarrow} &amp; Z&#10;\end{array} &#10;\end{displaymath}&#10;&#10;&#10;&#10;\end{document}&#10;\end{document}&#10;"/>
  <p:tag name="FILENAME" val="TP_tmp"/>
  <p:tag name="FORMAT" val="png256"/>
  <p:tag name="RES" val="600"/>
  <p:tag name="BLEND" val="0"/>
  <p:tag name="TRANSPARENT" val="1"/>
  <p:tag name="TBUG" val="0"/>
  <p:tag name="ALLOWFS" val="0"/>
  <p:tag name="ORIGWIDTH" val="338"/>
  <p:tag name="PICTUREFILESIZE" val="1569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\usepackage[single]{myaccents}&#10;\usepackage{fancybox,amssymb,amstext,amsmath,&#10;stmaryrd,wasysym,verbatim,pst-tree,proof}  &#10;\usepackage[english]{babel}&#10;\usepackage[dvips,ps,all]{xy}&#10;\CompileMatrices &#10;\xyoption{v2}&#10;\xyoption{curve}&#10;\xyoption{2cell}&#10;\SelectTips{cm}{}  % Tips (of arrows) are in accordance with Computer Modern&#10;\UseAllTwocells&#10;\SilentMatrices&#10;\def\labelstyle{\textstyle}&#10;\def\twocellstyle{\textstyle}&#10;\usepackage{graphicx} % required for `\includegraphics' (yatex added)&#10;\mathversion{bold}&#10;%\usepackage{macros}&#10;\bibliographystyle{FirstInitialPlain}&#10;\renewcommand{\emph}[1]{\textbf{#1}}&#10;%\definecolor{dblue}{rgb}{.141,.188,.235}    % Dark blue      #24303C&#10;%\definecolor{mblue}{rgb}{.298,.392,.490}    % Medium blue    #4C647D&#10;\definecolor{lblue}{rgb}{.522,.592,.647}    % Light blue     #8597A5&#10;\definecolor{llblue}{rgb}{.83,.83, 1.0} % Lighter blue   #DCE4EC&#10;\newrgbcolor{peach}{.9529 .7686 .8510}     % for important point&#10;\newrgbcolor{white}{1 1 1}       % for hiding lines&#10;\newrgbcolor{lgreen}{.6 1 .6}   % for arrows&#10;\newrgbcolor{sdred}{.91 .19 .19} % slightly dark red&#10;\newrgbcolor{dgreen}{0 .6 0}&#10;\newrgbcolor{lyellow}{1 1 .65}&#10;% box for item&#10;\newcommand{\myitembox}{{\labelitemi}\quad}&#10;% \myfbox&#10;%    for (ordinary) box, for important points&#10;\newcommand{\myfbox}[1]{\psframebox*[linewidth=.2ex,linecolor=peach,framearc=.1,&#10;fillcolor=peach]{#1}}&#10;% \myfboxb&#10;%    for (ordinary) blue box, for (just) grouping&#10;\newcommand{\myfboxb}[1]{\psframebox*[linewidth=.2ex,linecolor=lblue,framearc=.1,&#10;fillcolor=llblue]{#1}}&#10;\newcommand{\myfboxy}[1]{\psframebox*[linewidth=.2ex,linecolor=lblue,framearc=.1,&#10;fillcolor=lyellow]{#1}}&#10;% \myoval for node&#10;%    #1 is the name of the node&#10;\newcommand{\myoval}[2]{\ovalnode[linewidth=.2ex,linecolor=lgreen,framearc=.2]{#1}{#2}}&#10;% \myfboxos  (my fbox on slide) for node&#10;%      #1 is the number of slides where frame appears&#10;%      #2 is the name of the node&#10;\newcommand{\myfboxos}[3]{%&#10;  \psset{linecolor=white}%&#10;  \onSlide*{#1}{\psset{linecolor=lgreen}}%&#10;  \rnode{#2}{\psframebox[linewidth=.2ex,framearc=.2]{#3}}%&#10;  \psset{linecolor=black}}&#10;\newcommand{\myovalos}[3]{%&#10;  \psset{linecolor=white}%&#10;  \onSlide*{#1}{\psset{linecolor=lgreen}}%&#10;  \rnode{#2}{\psovalbox[linewidth=.2ex,framearc=.2]{#3}}%&#10;  \psset{linecolor=black}}&#10;\newcommand{\myfboxosb}[3]{%&#10;  \psset{linecolor=white}%&#10;  \onSlide*{#1}{\psset{linecolor=lblue}}%&#10;  \rnode{#2}{\psframebox[linewidth=.2ex,framearc=.2]{#3}}%&#10;  \psset{linecolor=black}}&#10;\newcommand{\myovalosb}[3]{%&#10;  \psset{linecolor=white}%&#10;  \onSlide*{#1}{\psset{linecolor=lblue}}%&#10;  \rnode{#2}{\psovalbox[linewidth=.2ex,framearc=.2]{#3}}%&#10;  \psset{linecolor=black}}&#10;&#10;&#10;&#10;%%%%%%%%%%%%%%%%%%%%%%%%%%%%%%%%%%%%%%%%%%%%%%%%%%%%%%%%%%%%%&#10;% for this specific document&#10;\newcommand{\Sets}{\mathbf{Sets}}&#10;\newcommand{\setin}[3]{\{#1\in#2\;|\;#3\}}&#10;\newcommand{\id}{\mathrm{id}}&#10;\newcommand{\after}{\mathrel{\circ}}&#10;\newcommand{\co}{\mathrel{\circ}}&#10;\newcommand{\NNO}{{\mathbb{N}}}&#10;\newcommand{\cat}[1]{{\mathbb{#1}}}&#10;\newcommand{\C}{\mathbb{C}}&#10;\newcommand{\congrightarrow}{\mathrel{\stackrel{&#10;           \raisebox{.5ex}{$\scriptstyle\cong\,$}}{&#10;           \raisebox{0ex}[0ex][0ex]{$\rightarrow$}}}}&#10;\newcommand{\iso}{\congrightarrow}&#10;\newcommand{\twocl}{\Rightarrow}&#10;%\newcommand{\place}{\mbox{$-$}} % place holder&#10;\newcommand{\place}{\underline{\phantom{n}}\,} % place holder&#10;\newcommand{\pow}{\mathcal{P}}&#10;\newcommand{\fpow}{\pow_{\mathrm{fin.}}}&#10;\newcommand{\dist}{\mathcal{D}}&#10;\newcommand{\lift}{\mathcal{L}}&#10;\newcommand{\dcpo}{\mathbf{DCpo}}&#10;\newcommand{\dcpob}{\mathbf{DCpo}_{\bot}}&#10;\newdir{ &gt;}{{}*!/-8pt/@{&gt;}}  % for mono @{ &gt;-&gt;}&#10;\newcommand{\mono}{\rightarrowtail}&#10;\newcommand{\epi}{\twoheadrightarrow}&#10;\newcommand{\op}{\mathop{\mathrm{op}}\nolimits}&#10;\newcommand{\weg}[1]{}&#10;\newcommand{\defiff}{\;\stackrel{\mathrm{def}}&#10;      {\Longleftrightarrow}\;}&#10;\newcommand{\defeq}{\;\stackrel{\mathrm{def}}&#10;      {=}\;}&#10;\newcommand{\myQEDbox}{\Box}&#10;\newcommand{\myQED}{\hspace*{\fill}$\myQEDbox$}&#10;\newcommand{\st}{\mathsf{st}}&#10;\newcommand{\dst}{\mathsf{dst}}&#10;% for periods, base categories, etc.&#10;% e.g. #1 = -3em, #2 = 1em, #3 = \Sets&#10;\newcommand{\shifted}[3]{\save[]!&lt;#1,#2&gt;*{#3}\restore}&#10;\newcommand{\idmap}[1]{\textrm{id}_{#1}}&#10;\newcommand{\relliftop}[1]{\textrm{Rel}(#1)}&#10;\newcommand{\rellift}[2]{\relliftop{#1}(#2)}&#10;\newcommand{\Kleisli}[1]{\mathcal{K}{\kern-.2ex}\ell(#1)}&#10;\newcommand{\trace}{\mathsf{tr}}&#10;\newcommand{\tuple}{\langle\rangle}&#10;\newcommand{\beh}{\mathsf{beh}}&#10;\newcommand{\Alg}{\mathbf{Alg}}&#10;\newcommand{\lef}{\sqsubseteq_{\mathbf{fwd}}}&#10;\newcommand{\leb}{\sqsubseteq_{\mathbf{bwd}}}&#10;\newcommand{\lebf}{\sqsubseteq_{\mathbf{BF}}}&#10;\newcommand{\lefb}{\sqsubseteq_{\mathbf{FB}}}&#10;&#10;%%%%%%%%%%%%%%%%%%%%%%%%%%%%%%%%%%%%%%%%%%%%%%%%%%%%%%%&#10;%% logical connectives thanks to mr.kashima&#10;%% for the name of inference rules,&#10;%% use the one whose initial is capital&#10;%% as binary operators&#10;\newcommand{\imp}{\to}&#10;\newcommand{\Imp}{\IMP}&#10;% \newcommand{\conj}{\land}   % collides with Conjecture env. in&#10;                              % elsart.cls&#10;\def\conj{\land}&#10;\newcommand{\Conj}{\mbox{$\land$}}&#10;\newcommand{\disj}{\lor}&#10;\newcommand{\Disj}{\OR}&#10;\newcommand{\Forall}{\ALL}&#10;\newcommand{\Exists}{\EX}&#10;\newcommand{\Neg}{\NOT}&#10;%\renewcommand{\land}{\mbox{$\land$}}&#10;%\renewcommand{\lor}{\mbox{$\lor$}}&#10;\newcommand{\OR}{\mbox{$\lor$}} &#10;\newcommand{\IMP}{\mbox{$\imp$}} &#10;\newcommand{\NOT}{\mbox{$\lnot$}} &#10;\newcommand{\ALL}{\mbox{$\forall$}} &#10;\newcommand{\EX}{\mbox{$\exists$}} &#10;\newcommand{\BOT}{\mbox{$\bot$}} &#10;&#10;\newrgbcolor{wite}{.99 .99 .99}&#10;\def\boar{\ar@*{[|(3)]}}&#10;&#10;&#10;\begin{document}&#10;&#10;\begin{displaymath}&#10;\wite&#10;   \xymatrix@1@C+3em{&#10;   {\mathbb{L}}&#10;%             \rtwocell^{\scriptstyle\mathbf{1}}_{\scriptstyle\C}{\scriptstyle X}&#10;                \boar@/^1.3em/[r]^-{\mathbf{1}}&#10;                \boar@/_0em/[r]_-{\C}&#10;                \ar@{}[r]^-{\;\Downarrow{\scriptstyle X}}&#10;  &amp;&#10;   {\mathbf{Cat}}&#10;  }&#10;\end{displaymath}&#10;&#10;\end{document}&#10;"/>
  <p:tag name="FILENAME" val="TP_tmp"/>
  <p:tag name="FORMAT" val="emf"/>
  <p:tag name="RES" val="600"/>
  <p:tag name="BLEND" val="0"/>
  <p:tag name="TRANSPARENT" val="0"/>
  <p:tag name="TBUG" val="0"/>
  <p:tag name="ALLOWFS" val="0"/>
  <p:tag name="ORIGWIDTH" val="153"/>
  <p:tag name="PICTUREFILESIZE" val="458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\usepackage[single]{myaccents}&#10;\usepackage{fancybox,amssymb,amstext,amsmath,&#10;stmaryrd,wasysym,verbatim,pst-tree,proof}  &#10;\usepackage[english]{babel}&#10;\usepackage[dvips,ps,all]{xy}&#10;\CompileMatrices &#10;\xyoption{v2}&#10;\xyoption{curve}&#10;\xyoption{2cell}&#10;\SelectTips{cm}{}  % Tips (of arrows) are in accordance with Computer Modern&#10;\UseAllTwocells&#10;\SilentMatrices&#10;\def\labelstyle{\textstyle}&#10;\def\twocellstyle{\textstyle}&#10;\usepackage{graphicx} % required for `\includegraphics' (yatex added)&#10;\mathversion{bold}&#10;%\usepackage{macros}&#10;\bibliographystyle{FirstInitialPlain}&#10;\renewcommand{\emph}[1]{\textbf{#1}}&#10;%\definecolor{dblue}{rgb}{.141,.188,.235}    % Dark blue      #24303C&#10;%\definecolor{mblue}{rgb}{.298,.392,.490}    % Medium blue    #4C647D&#10;\definecolor{lblue}{rgb}{.522,.592,.647}    % Light blue     #8597A5&#10;\definecolor{llblue}{rgb}{.83,.83, 1.0} % Lighter blue   #DCE4EC&#10;\newrgbcolor{peach}{.9529 .7686 .8510}     % for important point&#10;\newrgbcolor{white}{1 1 1}       % for hiding lines&#10;\newrgbcolor{lgreen}{.6 1 .6}   % for arrows&#10;\newrgbcolor{sdred}{.91 .19 .19} % slightly dark red&#10;\newrgbcolor{dgreen}{0 .6 0}&#10;\newrgbcolor{lyellow}{1 1 .65}&#10;% box for item&#10;\newcommand{\myitembox}{{\labelitemi}\quad}&#10;% \myfbox&#10;%    for (ordinary) box, for important points&#10;\newcommand{\myfbox}[1]{\psframebox*[linewidth=.2ex,linecolor=peach,framearc=.1,&#10;fillcolor=peach]{#1}}&#10;% \myfboxb&#10;%    for (ordinary) blue box, for (just) grouping&#10;\newcommand{\myfboxb}[1]{\psframebox*[linewidth=.2ex,linecolor=lblue,framearc=.1,&#10;fillcolor=llblue]{#1}}&#10;\newcommand{\myfboxy}[1]{\psframebox*[linewidth=.2ex,linecolor=lblue,framearc=.1,&#10;fillcolor=lyellow]{#1}}&#10;% \myoval for node&#10;%    #1 is the name of the node&#10;\newcommand{\myoval}[2]{\ovalnode[linewidth=.2ex,linecolor=lgreen,framearc=.2]{#1}{#2}}&#10;% \myfboxos  (my fbox on slide) for node&#10;%      #1 is the number of slides where frame appears&#10;%      #2 is the name of the node&#10;\newcommand{\myfboxos}[3]{%&#10;  \psset{linecolor=white}%&#10;  \onSlide*{#1}{\psset{linecolor=lgreen}}%&#10;  \rnode{#2}{\psframebox[linewidth=.2ex,framearc=.2]{#3}}%&#10;  \psset{linecolor=black}}&#10;\newcommand{\myovalos}[3]{%&#10;  \psset{linecolor=white}%&#10;  \onSlide*{#1}{\psset{linecolor=lgreen}}%&#10;  \rnode{#2}{\psovalbox[linewidth=.2ex,framearc=.2]{#3}}%&#10;  \psset{linecolor=black}}&#10;\newcommand{\myfboxosb}[3]{%&#10;  \psset{linecolor=white}%&#10;  \onSlide*{#1}{\psset{linecolor=lblue}}%&#10;  \rnode{#2}{\psframebox[linewidth=.2ex,framearc=.2]{#3}}%&#10;  \psset{linecolor=black}}&#10;\newcommand{\myovalosb}[3]{%&#10;  \psset{linecolor=white}%&#10;  \onSlide*{#1}{\psset{linecolor=lblue}}%&#10;  \rnode{#2}{\psovalbox[linewidth=.2ex,framearc=.2]{#3}}%&#10;  \psset{linecolor=black}}&#10;&#10;&#10;&#10;%%%%%%%%%%%%%%%%%%%%%%%%%%%%%%%%%%%%%%%%%%%%%%%%%%%%%%%%%%%%%&#10;% for this specific document&#10;\newcommand{\Sets}{\mathbf{Sets}}&#10;\newcommand{\setin}[3]{\{#1\in#2\;|\;#3\}}&#10;\newcommand{\id}{\mathrm{id}}&#10;\newcommand{\after}{\mathrel{\circ}}&#10;\newcommand{\co}{\mathrel{\circ}}&#10;\newcommand{\NNO}{{\mathbb{N}}}&#10;\newcommand{\cat}[1]{{\mathbb{#1}}}&#10;\newcommand{\C}{\mathbb{C}}&#10;\newcommand{\congrightarrow}{\mathrel{\stackrel{&#10;           \raisebox{.5ex}{$\scriptstyle\cong\,$}}{&#10;           \raisebox{0ex}[0ex][0ex]{$\rightarrow$}}}}&#10;\newcommand{\iso}{\congrightarrow}&#10;\newcommand{\twocl}{\Rightarrow}&#10;%\newcommand{\place}{\mbox{$-$}} % place holder&#10;\newcommand{\place}{\underline{\phantom{n}}\,} % place holder&#10;\newcommand{\pow}{\mathcal{P}}&#10;\newcommand{\fpow}{\pow_{\mathrm{fin.}}}&#10;\newcommand{\dist}{\mathcal{D}}&#10;\newcommand{\lift}{\mathcal{L}}&#10;\newcommand{\dcpo}{\mathbf{DCpo}}&#10;\newcommand{\dcpob}{\mathbf{DCpo}_{\bot}}&#10;\newdir{ &gt;}{{}*!/-8pt/@{&gt;}}  % for mono @{ &gt;-&gt;}&#10;\newcommand{\mono}{\rightarrowtail}&#10;\newcommand{\epi}{\twoheadrightarrow}&#10;\newcommand{\op}{\mathop{\mathrm{op}}\nolimits}&#10;\newcommand{\weg}[1]{}&#10;\newcommand{\defiff}{\;\stackrel{\mathrm{def}}&#10;      {\Longleftrightarrow}\;}&#10;\newcommand{\defeq}{\;\stackrel{\mathrm{def}}&#10;      {=}\;}&#10;\newcommand{\myQEDbox}{\Box}&#10;\newcommand{\myQED}{\hspace*{\fill}$\myQEDbox$}&#10;\newcommand{\st}{\mathsf{st}}&#10;\newcommand{\dst}{\mathsf{dst}}&#10;% for periods, base categories, etc.&#10;% e.g. #1 = -3em, #2 = 1em, #3 = \Sets&#10;\newcommand{\shifted}[3]{\save[]!&lt;#1,#2&gt;*{#3}\restore}&#10;\newcommand{\idmap}[1]{\textrm{id}_{#1}}&#10;\newcommand{\relliftop}[1]{\textrm{Rel}(#1)}&#10;\newcommand{\rellift}[2]{\relliftop{#1}(#2)}&#10;\newcommand{\Kleisli}[1]{\mathcal{K}{\kern-.2ex}\ell(#1)}&#10;\newcommand{\trace}{\mathsf{tr}}&#10;\newcommand{\tuple}{\langle\rangle}&#10;\newcommand{\beh}{\mathsf{beh}}&#10;\newcommand{\Alg}{\mathbf{Alg}}&#10;\newcommand{\lef}{\sqsubseteq_{\mathbf{fwd}}}&#10;\newcommand{\leb}{\sqsubseteq_{\mathbf{bwd}}}&#10;\newcommand{\lebf}{\sqsubseteq_{\mathbf{BF}}}&#10;\newcommand{\lefb}{\sqsubseteq_{\mathbf{FB}}}&#10;&#10;%%%%%%%%%%%%%%%%%%%%%%%%%%%%%%%%%%%%%%%%%%%%%%%%%%%%%%%&#10;%% logical connectives thanks to mr.kashima&#10;%% for the name of inference rules,&#10;%% use the one whose initial is capital&#10;%% as binary operators&#10;\newcommand{\imp}{\to}&#10;\newcommand{\Imp}{\IMP}&#10;% \newcommand{\conj}{\land}   % collides with Conjecture env. in&#10;                              % elsart.cls&#10;\def\conj{\land}&#10;\newcommand{\Conj}{\mbox{$\land$}}&#10;\newcommand{\disj}{\lor}&#10;\newcommand{\Disj}{\OR}&#10;\newcommand{\Forall}{\ALL}&#10;\newcommand{\Exists}{\EX}&#10;\newcommand{\Neg}{\NOT}&#10;%\renewcommand{\land}{\mbox{$\land$}}&#10;%\renewcommand{\lor}{\mbox{$\lor$}}&#10;\newcommand{\OR}{\mbox{$\lor$}} &#10;\newcommand{\IMP}{\mbox{$\imp$}} &#10;\newcommand{\NOT}{\mbox{$\lnot$}} &#10;\newcommand{\ALL}{\mbox{$\forall$}} &#10;\newcommand{\EX}{\mbox{$\exists$}} &#10;\newcommand{\BOT}{\mbox{$\bot$}} &#10;&#10;\newrgbcolor{wite}{.99 .99 .99}&#10;\def\boar{\ar@*{[|(3)]}}&#10;&#10;&#10;\begin{document}&#10;&#10; $\vcenter{\xymatrix@C+1em@R-0em{&#10;  {F X}&#10; \\&#10;  {X}&#10;                \boar[u]&#10;     }}&#10;$&#10;\end{document}&#10;"/>
  <p:tag name="FILENAME" val="TP_tmp"/>
  <p:tag name="FORMAT" val="emf"/>
  <p:tag name="RES" val="600"/>
  <p:tag name="BLEND" val="0"/>
  <p:tag name="TRANSPARENT" val="0"/>
  <p:tag name="TBUG" val="0"/>
  <p:tag name="ALLOWFS" val="0"/>
  <p:tag name="ORIGWIDTH" val="39"/>
  <p:tag name="PICTUREFILESIZE" val="178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\usepackage[single]{myaccents}&#10;\usepackage{fancybox,amssymb,amstext,amsmath,&#10;stmaryrd,wasysym,verbatim,pst-tree,proof}  &#10;\usepackage[english]{babel}&#10;\usepackage[dvips,ps,all]{xy}&#10;\CompileMatrices &#10;\xyoption{v2}&#10;\xyoption{curve}&#10;\xyoption{2cell}&#10;\SelectTips{cm}{}  % Tips (of arrows) are in accordance with Computer Modern&#10;\UseAllTwocells&#10;\SilentMatrices&#10;\def\labelstyle{\textstyle}&#10;\def\twocellstyle{\textstyle}&#10;\usepackage{graphicx} % required for `\includegraphics' (yatex added)&#10;\mathversion{bold}&#10;%\usepackage{macros}&#10;\bibliographystyle{FirstInitialPlain}&#10;\renewcommand{\emph}[1]{\textbf{#1}}&#10;%\definecolor{dblue}{rgb}{.141,.188,.235}    % Dark blue      #24303C&#10;%\definecolor{mblue}{rgb}{.298,.392,.490}    % Medium blue    #4C647D&#10;\definecolor{lblue}{rgb}{.522,.592,.647}    % Light blue     #8597A5&#10;\definecolor{llblue}{rgb}{.83,.83, 1.0} % Lighter blue   #DCE4EC&#10;\newrgbcolor{peach}{.9529 .7686 .8510}     % for important point&#10;\newrgbcolor{white}{1 1 1}       % for hiding lines&#10;\newrgbcolor{lgreen}{.6 1 .6}   % for arrows&#10;\newrgbcolor{sdred}{.91 .19 .19} % slightly dark red&#10;\newrgbcolor{dgreen}{0 .6 0}&#10;\newrgbcolor{lyellow}{1 1 .65}&#10;% box for item&#10;\newcommand{\myitembox}{{\labelitemi}\quad}&#10;% \myfbox&#10;%    for (ordinary) box, for important points&#10;\newcommand{\myfbox}[1]{\psframebox*[linewidth=.2ex,linecolor=peach,framearc=.1,&#10;fillcolor=peach]{#1}}&#10;% \myfboxb&#10;%    for (ordinary) blue box, for (just) grouping&#10;\newcommand{\myfboxb}[1]{\psframebox*[linewidth=.2ex,linecolor=lblue,framearc=.1,&#10;fillcolor=llblue]{#1}}&#10;\newcommand{\myfboxy}[1]{\psframebox*[linewidth=.2ex,linecolor=lblue,framearc=.1,&#10;fillcolor=lyellow]{#1}}&#10;% \myoval for node&#10;%    #1 is the name of the node&#10;\newcommand{\myoval}[2]{\ovalnode[linewidth=.2ex,linecolor=lgreen,framearc=.2]{#1}{#2}}&#10;% \myfboxos  (my fbox on slide) for node&#10;%      #1 is the number of slides where frame appears&#10;%      #2 is the name of the node&#10;\newcommand{\myfboxos}[3]{%&#10;  \psset{linecolor=white}%&#10;  \onSlide*{#1}{\psset{linecolor=lgreen}}%&#10;  \rnode{#2}{\psframebox[linewidth=.2ex,framearc=.2]{#3}}%&#10;  \psset{linecolor=black}}&#10;\newcommand{\myovalos}[3]{%&#10;  \psset{linecolor=white}%&#10;  \onSlide*{#1}{\psset{linecolor=lgreen}}%&#10;  \rnode{#2}{\psovalbox[linewidth=.2ex,framearc=.2]{#3}}%&#10;  \psset{linecolor=black}}&#10;\newcommand{\myfboxosb}[3]{%&#10;  \psset{linecolor=white}%&#10;  \onSlide*{#1}{\psset{linecolor=lblue}}%&#10;  \rnode{#2}{\psframebox[linewidth=.2ex,framearc=.2]{#3}}%&#10;  \psset{linecolor=black}}&#10;\newcommand{\myovalosb}[3]{%&#10;  \psset{linecolor=white}%&#10;  \onSlide*{#1}{\psset{linecolor=lblue}}%&#10;  \rnode{#2}{\psovalbox[linewidth=.2ex,framearc=.2]{#3}}%&#10;  \psset{linecolor=black}}&#10;&#10;&#10;&#10;%%%%%%%%%%%%%%%%%%%%%%%%%%%%%%%%%%%%%%%%%%%%%%%%%%%%%%%%%%%%%&#10;% for this specific document&#10;\newcommand{\Sets}{\mathbf{Sets}}&#10;\newcommand{\setin}[3]{\{#1\in#2\;|\;#3\}}&#10;\newcommand{\id}{\mathrm{id}}&#10;\newcommand{\after}{\mathrel{\circ}}&#10;\newcommand{\co}{\mathrel{\circ}}&#10;\newcommand{\NNO}{{\mathbb{N}}}&#10;\newcommand{\cat}[1]{{\mathbb{#1}}}&#10;\newcommand{\C}{\mathbb{C}}&#10;\newcommand{\congrightarrow}{\mathrel{\stackrel{&#10;           \raisebox{.5ex}{$\scriptstyle\cong\,$}}{&#10;           \raisebox{0ex}[0ex][0ex]{$\rightarrow$}}}}&#10;\newcommand{\iso}{\congrightarrow}&#10;\newcommand{\twocl}{\Rightarrow}&#10;%\newcommand{\place}{\mbox{$-$}} % place holder&#10;\newcommand{\place}{\underline{\phantom{n}}\,} % place holder&#10;\newcommand{\pow}{\mathcal{P}}&#10;\newcommand{\fpow}{\pow_{\mathrm{fin.}}}&#10;\newcommand{\dist}{\mathcal{D}}&#10;\newcommand{\lift}{\mathcal{L}}&#10;\newcommand{\dcpo}{\mathbf{DCpo}}&#10;\newcommand{\dcpob}{\mathbf{DCpo}_{\bot}}&#10;\newdir{ &gt;}{{}*!/-8pt/@{&gt;}}  % for mono @{ &gt;-&gt;}&#10;\newcommand{\mono}{\rightarrowtail}&#10;\newcommand{\epi}{\twoheadrightarrow}&#10;\newcommand{\op}{\mathop{\mathrm{op}}\nolimits}&#10;\newcommand{\weg}[1]{}&#10;\newcommand{\defiff}{\;\stackrel{\mathrm{def}}&#10;      {\Longleftrightarrow}\;}&#10;\newcommand{\defeq}{\;\stackrel{\mathrm{def}}&#10;      {=}\;}&#10;\newcommand{\myQEDbox}{\Box}&#10;\newcommand{\myQED}{\hspace*{\fill}$\myQEDbox$}&#10;\newcommand{\st}{\mathsf{st}}&#10;\newcommand{\dst}{\mathsf{dst}}&#10;% for periods, base categories, etc.&#10;% e.g. #1 = -3em, #2 = 1em, #3 = \Sets&#10;\newcommand{\shifted}[3]{\save[]!&lt;#1,#2&gt;*{#3}\restore}&#10;\newcommand{\idmap}[1]{\textrm{id}_{#1}}&#10;\newcommand{\relliftop}[1]{\textrm{Rel}(#1)}&#10;\newcommand{\rellift}[2]{\relliftop{#1}(#2)}&#10;\newcommand{\Kleisli}[1]{\mathcal{K}{\kern-.2ex}\ell(#1)}&#10;\newcommand{\trace}{\mathsf{tr}}&#10;\newcommand{\tuple}{\langle\rangle}&#10;\newcommand{\beh}{\mathsf{beh}}&#10;\newcommand{\Alg}{\mathbf{Alg}}&#10;\newcommand{\lef}{\sqsubseteq_{\mathbf{fwd}}}&#10;\newcommand{\leb}{\sqsubseteq_{\mathbf{bwd}}}&#10;\newcommand{\lebf}{\sqsubseteq_{\mathbf{BF}}}&#10;\newcommand{\lefb}{\sqsubseteq_{\mathbf{FB}}}&#10;&#10;%%%%%%%%%%%%%%%%%%%%%%%%%%%%%%%%%%%%%%%%%%%%%%%%%%%%%%%&#10;%% logical connectives thanks to mr.kashima&#10;%% for the name of inference rules,&#10;%% use the one whose initial is capital&#10;%% as binary operators&#10;\newcommand{\imp}{\to}&#10;\newcommand{\Imp}{\IMP}&#10;% \newcommand{\conj}{\land}   % collides with Conjecture env. in&#10;                              % elsart.cls&#10;\def\conj{\land}&#10;\newcommand{\Conj}{\mbox{$\land$}}&#10;\newcommand{\disj}{\lor}&#10;\newcommand{\Disj}{\OR}&#10;\newcommand{\Forall}{\ALL}&#10;\newcommand{\Exists}{\EX}&#10;\newcommand{\Neg}{\NOT}&#10;%\renewcommand{\land}{\mbox{$\land$}}&#10;%\renewcommand{\lor}{\mbox{$\lor$}}&#10;\newcommand{\OR}{\mbox{$\lor$}} &#10;\newcommand{\IMP}{\mbox{$\imp$}} &#10;\newcommand{\NOT}{\mbox{$\lnot$}} &#10;\newcommand{\ALL}{\mbox{$\forall$}} &#10;\newcommand{\EX}{\mbox{$\exists$}} &#10;\newcommand{\BOT}{\mbox{$\bot$}} &#10;&#10;\def\boar{\ar@*{[|(3)]}}&#10;&#10;\begin{document}&#10; $\xymatrix@C+2em@R-0em{&#10;  {F X}&#10;                \boar@{--&gt;}[r]&#10;%                \ar@{}[rd]|{=}&#10; &amp;&#10;  {F Z}&#10; \\&#10;  {X}&#10;                \boar[u]^{\scriptstyle c}&#10;                \boar@{--&gt;}[r]_{\scriptstyle \mathsf{beh}(c)}&#10; &amp;&#10;  {Z}&#10;                \boar[u]_{\text{final}}&#10;  }&#10; $&#10;&#10;\end{document}&#10;"/>
  <p:tag name="FILENAME" val="TP_tmp"/>
  <p:tag name="FORMAT" val="emf"/>
  <p:tag name="RES" val="600"/>
  <p:tag name="BLEND" val="0"/>
  <p:tag name="TRANSPARENT" val="0"/>
  <p:tag name="TBUG" val="0"/>
  <p:tag name="ALLOWFS" val="0"/>
  <p:tag name="ORIGWIDTH" val="181"/>
  <p:tag name="PICTUREFILESIZE" val="776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\usepackage[single]{myaccents}&#10;\usepackage{fancybox,amssymb,amstext,amsmath,&#10;stmaryrd,wasysym,verbatim,pst-tree,proof}  &#10;\usepackage[english]{babel}&#10;\usepackage[dvips,ps,all]{xy}&#10;\CompileMatrices &#10;\xyoption{v2}&#10;\xyoption{curve}&#10;\xyoption{2cell}&#10;\SelectTips{cm}{}  % Tips (of arrows) are in accordance with Computer Modern&#10;\UseAllTwocells&#10;\SilentMatrices&#10;\def\labelstyle{\textstyle}&#10;\def\twocellstyle{\textstyle}&#10;\usepackage{graphicx} % required for `\includegraphics' (yatex added)&#10;\mathversion{bold}&#10;%\usepackage{macros}&#10;\bibliographystyle{FirstInitialPlain}&#10;\renewcommand{\emph}[1]{\textbf{#1}}&#10;%\definecolor{dblue}{rgb}{.141,.188,.235}    % Dark blue      #24303C&#10;%\definecolor{mblue}{rgb}{.298,.392,.490}    % Medium blue    #4C647D&#10;\definecolor{lblue}{rgb}{.522,.592,.647}    % Light blue     #8597A5&#10;\definecolor{llblue}{rgb}{.83,.83, 1.0} % Lighter blue   #DCE4EC&#10;\newrgbcolor{peach}{.9529 .7686 .8510}     % for important point&#10;\newrgbcolor{white}{1 1 1}       % for hiding lines&#10;\newrgbcolor{lgreen}{.6 1 .6}   % for arrows&#10;\newrgbcolor{sdred}{.91 .19 .19} % slightly dark red&#10;\newrgbcolor{dgreen}{0 .6 0}&#10;\newrgbcolor{lyellow}{1 1 .65}&#10;% box for item&#10;\newcommand{\myitembox}{{\labelitemi}\quad}&#10;% \myfbox&#10;%    for (ordinary) box, for important points&#10;\newcommand{\myfbox}[1]{\psframebox*[linewidth=.2ex,linecolor=peach,framearc=.1,&#10;fillcolor=peach]{#1}}&#10;% \myfboxb&#10;%    for (ordinary) blue box, for (just) grouping&#10;\newcommand{\myfboxb}[1]{\psframebox*[linewidth=.2ex,linecolor=lblue,framearc=.1,&#10;fillcolor=llblue]{#1}}&#10;\newcommand{\myfboxy}[1]{\psframebox*[linewidth=.2ex,linecolor=lblue,framearc=.1,&#10;fillcolor=lyellow]{#1}}&#10;% \myoval for node&#10;%    #1 is the name of the node&#10;\newcommand{\myoval}[2]{\ovalnode[linewidth=.2ex,linecolor=lgreen,framearc=.2]{#1}{#2}}&#10;% \myfboxos  (my fbox on slide) for node&#10;%      #1 is the number of slides where frame appears&#10;%      #2 is the name of the node&#10;\newcommand{\myfboxos}[3]{%&#10;  \psset{linecolor=white}%&#10;  \onSlide*{#1}{\psset{linecolor=lgreen}}%&#10;  \rnode{#2}{\psframebox[linewidth=.2ex,framearc=.2]{#3}}%&#10;  \psset{linecolor=black}}&#10;\newcommand{\myovalos}[3]{%&#10;  \psset{linecolor=white}%&#10;  \onSlide*{#1}{\psset{linecolor=lgreen}}%&#10;  \rnode{#2}{\psovalbox[linewidth=.2ex,framearc=.2]{#3}}%&#10;  \psset{linecolor=black}}&#10;\newcommand{\myfboxosb}[3]{%&#10;  \psset{linecolor=white}%&#10;  \onSlide*{#1}{\psset{linecolor=lblue}}%&#10;  \rnode{#2}{\psframebox[linewidth=.2ex,framearc=.2]{#3}}%&#10;  \psset{linecolor=black}}&#10;\newcommand{\myovalosb}[3]{%&#10;  \psset{linecolor=white}%&#10;  \onSlide*{#1}{\psset{linecolor=lblue}}%&#10;  \rnode{#2}{\psovalbox[linewidth=.2ex,framearc=.2]{#3}}%&#10;  \psset{linecolor=black}}&#10;&#10;&#10;&#10;%%%%%%%%%%%%%%%%%%%%%%%%%%%%%%%%%%%%%%%%%%%%%%%%%%%%%%%%%%%%%&#10;% for this specific document&#10;\newcommand{\Sets}{\mathbf{Sets}}&#10;\newcommand{\setin}[3]{\{#1\in#2\;|\;#3\}}&#10;\newcommand{\id}{\mathrm{id}}&#10;\newcommand{\after}{\mathrel{\circ}}&#10;\newcommand{\co}{\mathrel{\circ}}&#10;\newcommand{\NNO}{{\mathbb{N}}}&#10;\newcommand{\cat}[1]{{\mathbb{#1}}}&#10;\newcommand{\C}{\mathbb{C}}&#10;\newcommand{\congrightarrow}{\mathrel{\stackrel{&#10;           \raisebox{.5ex}{$\scriptstyle\cong\,$}}{&#10;           \raisebox{0ex}[0ex][0ex]{$\rightarrow$}}}}&#10;\newcommand{\iso}{\congrightarrow}&#10;\newcommand{\twocl}{\Rightarrow}&#10;%\newcommand{\place}{\mbox{$-$}} % place holder&#10;\newcommand{\place}{\underline{\phantom{n}}\,} % place holder&#10;\newcommand{\pow}{\mathcal{P}}&#10;\newcommand{\fpow}{\pow_{\mathrm{fin.}}}&#10;\newcommand{\dist}{\mathcal{D}}&#10;\newcommand{\lift}{\mathcal{L}}&#10;\newcommand{\dcpo}{\mathbf{DCpo}}&#10;\newcommand{\dcpob}{\mathbf{DCpo}_{\bot}}&#10;\newdir{ &gt;}{{}*!/-8pt/@{&gt;}}  % for mono @{ &gt;-&gt;}&#10;\newcommand{\mono}{\rightarrowtail}&#10;\newcommand{\epi}{\twoheadrightarrow}&#10;\newcommand{\op}{\mathop{\mathrm{op}}\nolimits}&#10;\newcommand{\weg}[1]{}&#10;\newcommand{\defiff}{\;\stackrel{\mathrm{def}}&#10;      {\Longleftrightarrow}\;}&#10;\newcommand{\defeq}{\;\stackrel{\mathrm{def}}&#10;      {=}\;}&#10;\newcommand{\myQEDbox}{\Box}&#10;\newcommand{\myQED}{\hspace*{\fill}$\myQEDbox$}&#10;\newcommand{\st}{\mathsf{st}}&#10;\newcommand{\dst}{\mathsf{dst}}&#10;% for periods, base categories, etc.&#10;% e.g. #1 = -3em, #2 = 1em, #3 = \Sets&#10;\newcommand{\shifted}[3]{\save[]!&lt;#1,#2&gt;*{#3}\restore}&#10;\newcommand{\idmap}[1]{\textrm{id}_{#1}}&#10;\newcommand{\relliftop}[1]{\textrm{Rel}(#1)}&#10;\newcommand{\rellift}[2]{\relliftop{#1}(#2)}&#10;\newcommand{\Kleisli}[1]{\mathcal{K}{\kern-.2ex}\ell(#1)}&#10;\newcommand{\trace}{\mathsf{tr}}&#10;\newcommand{\tuple}{\langle\rangle}&#10;\newcommand{\beh}{\mathsf{beh}}&#10;\newcommand{\Alg}{\mathbf{Alg}}&#10;\newcommand{\lef}{\sqsubseteq_{\mathbf{fwd}}}&#10;\newcommand{\leb}{\sqsubseteq_{\mathbf{bwd}}}&#10;\newcommand{\lebf}{\sqsubseteq_{\mathbf{BF}}}&#10;\newcommand{\lefb}{\sqsubseteq_{\mathbf{FB}}}&#10;&#10;%%%%%%%%%%%%%%%%%%%%%%%%%%%%%%%%%%%%%%%%%%%%%%%%%%%%%%%&#10;%% logical connectives thanks to mr.kashima&#10;%% for the name of inference rules,&#10;%% use the one whose initial is capital&#10;%% as binary operators&#10;\newcommand{\imp}{\to}&#10;\newcommand{\Imp}{\IMP}&#10;% \newcommand{\conj}{\land}   % collides with Conjecture env. in&#10;                              % elsart.cls&#10;\def\conj{\land}&#10;\newcommand{\Conj}{\mbox{$\land$}}&#10;\newcommand{\disj}{\lor}&#10;\newcommand{\Disj}{\OR}&#10;\newcommand{\Forall}{\ALL}&#10;\newcommand{\Exists}{\EX}&#10;\newcommand{\Neg}{\NOT}&#10;%\renewcommand{\land}{\mbox{$\land$}}&#10;%\renewcommand{\lor}{\mbox{$\lor$}}&#10;\newcommand{\OR}{\mbox{$\lor$}} &#10;\newcommand{\IMP}{\mbox{$\imp$}} &#10;\newcommand{\NOT}{\mbox{$\lnot$}} &#10;\newcommand{\ALL}{\mbox{$\forall$}} &#10;\newcommand{\EX}{\mbox{$\exists$}} &#10;\newcommand{\BOT}{\mbox{$\bot$}} &#10;&#10;\newrgbcolor{wite}{.99 .99 .99}&#10;\def\boar{\ar@*{[|(3)]}}&#10;&#10;&#10;\begin{document}&#10;&#10; $\xymatrix@C+2em@R-0em{&#10;  {F X}&#10;                \boar@{-&gt;}[r]^{\scriptstyle Ff}&#10;%                \ar@{}[rd]|{=}&#10; &amp;&#10;  {F Y}&#10; \\&#10;  {X}&#10;                \boar[u]^{\scriptstyle c}&#10;                \boar@{-&gt;}[r]_{\scriptstyle f}&#10; &amp;&#10;  {Y}&#10;                \boar[u]_{\scriptstyle d}&#10;  }&#10; $&#10;\end{document}&#10;"/>
  <p:tag name="FILENAME" val="TP_tmp"/>
  <p:tag name="FORMAT" val="emf"/>
  <p:tag name="RES" val="600"/>
  <p:tag name="BLEND" val="0"/>
  <p:tag name="TRANSPARENT" val="0"/>
  <p:tag name="TBUG" val="0"/>
  <p:tag name="ALLOWFS" val="0"/>
  <p:tag name="ORIGWIDTH" val="156"/>
  <p:tag name="PICTUREFILESIZE" val="700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\usepackage[single]{myaccents}&#10;\usepackage{fancybox,amssymb,amstext,amsmath,&#10;stmaryrd,wasysym,verbatim,pst-tree,proof}  &#10;\usepackage[english]{babel}&#10;\usepackage[dvips,ps,all]{xy}&#10;\CompileMatrices &#10;\xyoption{v2}&#10;\xyoption{curve}&#10;\xyoption{2cell}&#10;\SelectTips{cm}{}  % Tips (of arrows) are in accordance with Computer Modern&#10;\UseAllTwocells&#10;\SilentMatrices&#10;\def\labelstyle{\textstyle}&#10;\def\twocellstyle{\textstyle}&#10;\usepackage{graphicx} % required for `\includegraphics' (yatex added)&#10;\mathversion{bold}&#10;%\usepackage{macros}&#10;\bibliographystyle{FirstInitialPlain}&#10;\renewcommand{\emph}[1]{\textbf{#1}}&#10;%\definecolor{dblue}{rgb}{.141,.188,.235}    % Dark blue      #24303C&#10;%\definecolor{mblue}{rgb}{.298,.392,.490}    % Medium blue    #4C647D&#10;\definecolor{lblue}{rgb}{.522,.592,.647}    % Light blue     #8597A5&#10;\definecolor{llblue}{rgb}{.83,.83, 1.0} % Lighter blue   #DCE4EC&#10;\newrgbcolor{peach}{.9529 .7686 .8510}     % for important point&#10;\newrgbcolor{white}{1 1 1}       % for hiding lines&#10;\newrgbcolor{lgreen}{.6 1 .6}   % for arrows&#10;\newrgbcolor{sdred}{.91 .19 .19} % slightly dark red&#10;\newrgbcolor{dgreen}{0 .6 0}&#10;\newrgbcolor{lyellow}{1 1 .65}&#10;% box for item&#10;\newcommand{\myitembox}{{\labelitemi}\quad}&#10;% \myfbox&#10;%    for (ordinary) box, for important points&#10;\newcommand{\myfbox}[1]{\psframebox*[linewidth=.2ex,linecolor=peach,framearc=.1,&#10;fillcolor=peach]{#1}}&#10;% \myfboxb&#10;%    for (ordinary) blue box, for (just) grouping&#10;\newcommand{\myfboxb}[1]{\psframebox*[linewidth=.2ex,linecolor=lblue,framearc=.1,&#10;fillcolor=llblue]{#1}}&#10;\newcommand{\myfboxy}[1]{\psframebox*[linewidth=.2ex,linecolor=lblue,framearc=.1,&#10;fillcolor=lyellow]{#1}}&#10;% \myoval for node&#10;%    #1 is the name of the node&#10;\newcommand{\myoval}[2]{\ovalnode[linewidth=.2ex,linecolor=lgreen,framearc=.2]{#1}{#2}}&#10;% \myfboxos  (my fbox on slide) for node&#10;%      #1 is the number of slides where frame appears&#10;%      #2 is the name of the node&#10;\newcommand{\myfboxos}[3]{%&#10;  \psset{linecolor=white}%&#10;  \onSlide*{#1}{\psset{linecolor=lgreen}}%&#10;  \rnode{#2}{\psframebox[linewidth=.2ex,framearc=.2]{#3}}%&#10;  \psset{linecolor=black}}&#10;\newcommand{\myovalos}[3]{%&#10;  \psset{linecolor=white}%&#10;  \onSlide*{#1}{\psset{linecolor=lgreen}}%&#10;  \rnode{#2}{\psovalbox[linewidth=.2ex,framearc=.2]{#3}}%&#10;  \psset{linecolor=black}}&#10;\newcommand{\myfboxosb}[3]{%&#10;  \psset{linecolor=white}%&#10;  \onSlide*{#1}{\psset{linecolor=lblue}}%&#10;  \rnode{#2}{\psframebox[linewidth=.2ex,framearc=.2]{#3}}%&#10;  \psset{linecolor=black}}&#10;\newcommand{\myovalosb}[3]{%&#10;  \psset{linecolor=white}%&#10;  \onSlide*{#1}{\psset{linecolor=lblue}}%&#10;  \rnode{#2}{\psovalbox[linewidth=.2ex,framearc=.2]{#3}}%&#10;  \psset{linecolor=black}}&#10;&#10;&#10;&#10;%%%%%%%%%%%%%%%%%%%%%%%%%%%%%%%%%%%%%%%%%%%%%%%%%%%%%%%%%%%%%&#10;% for this specific document&#10;\newcommand{\Sets}{\mathbf{Sets}}&#10;\newcommand{\setin}[3]{\{#1\in#2\;|\;#3\}}&#10;\newcommand{\id}{\mathrm{id}}&#10;\newcommand{\after}{\mathrel{\circ}}&#10;\newcommand{\co}{\mathrel{\circ}}&#10;\newcommand{\NNO}{{\mathbb{N}}}&#10;\newcommand{\cat}[1]{{\mathbb{#1}}}&#10;\newcommand{\C}{\mathbb{C}}&#10;\newcommand{\congrightarrow}{\mathrel{\stackrel{&#10;           \raisebox{.5ex}{$\scriptstyle\cong\,$}}{&#10;           \raisebox{0ex}[0ex][0ex]{$\rightarrow$}}}}&#10;\newcommand{\iso}{\congrightarrow}&#10;\newcommand{\twocl}{\Rightarrow}&#10;%\newcommand{\place}{\mbox{$-$}} % place holder&#10;\newcommand{\place}{\underline{\phantom{n}}\,} % place holder&#10;\newcommand{\pow}{\mathcal{P}}&#10;\newcommand{\fpow}{\pow_{\mathrm{fin.}}}&#10;\newcommand{\dist}{\mathcal{D}}&#10;\newcommand{\lift}{\mathcal{L}}&#10;\newcommand{\dcpo}{\mathbf{DCpo}}&#10;\newcommand{\dcpob}{\mathbf{DCpo}_{\bot}}&#10;\newdir{ &gt;}{{}*!/-8pt/@{&gt;}}  % for mono @{ &gt;-&gt;}&#10;\newcommand{\mono}{\rightarrowtail}&#10;\newcommand{\epi}{\twoheadrightarrow}&#10;\newcommand{\op}{\mathop{\mathrm{op}}\nolimits}&#10;\newcommand{\weg}[1]{}&#10;\newcommand{\defiff}{\;\stackrel{\mathrm{def}}&#10;      {\Longleftrightarrow}\;}&#10;\newcommand{\defeq}{\;\stackrel{\mathrm{def}}&#10;      {=}\;}&#10;\newcommand{\myQEDbox}{\Box}&#10;\newcommand{\myQED}{\hspace*{\fill}$\myQEDbox$}&#10;\newcommand{\st}{\mathsf{st}}&#10;\newcommand{\dst}{\mathsf{dst}}&#10;% for periods, base categories, etc.&#10;% e.g. #1 = -3em, #2 = 1em, #3 = \Sets&#10;\newcommand{\shifted}[3]{\save[]!&lt;#1,#2&gt;*{#3}\restore}&#10;\newcommand{\idmap}[1]{\textrm{id}_{#1}}&#10;\newcommand{\relliftop}[1]{\textrm{Rel}(#1)}&#10;\newcommand{\rellift}[2]{\relliftop{#1}(#2)}&#10;\newcommand{\Kleisli}[1]{\mathcal{K}{\kern-.2ex}\ell(#1)}&#10;\newcommand{\trace}{\mathsf{tr}}&#10;\newcommand{\tuple}{\langle\rangle}&#10;\newcommand{\beh}{\mathsf{beh}}&#10;\newcommand{\Alg}{\mathbf{Alg}}&#10;\newcommand{\lef}{\sqsubseteq_{\mathbf{fwd}}}&#10;\newcommand{\leb}{\sqsubseteq_{\mathbf{bwd}}}&#10;\newcommand{\lebf}{\sqsubseteq_{\mathbf{BF}}}&#10;\newcommand{\lefb}{\sqsubseteq_{\mathbf{FB}}}&#10;&#10;%%%%%%%%%%%%%%%%%%%%%%%%%%%%%%%%%%%%%%%%%%%%%%%%%%%%%%%&#10;%% logical connectives thanks to mr.kashima&#10;%% for the name of inference rules,&#10;%% use the one whose initial is capital&#10;%% as binary operators&#10;\newcommand{\imp}{\to}&#10;\newcommand{\Imp}{\IMP}&#10;% \newcommand{\conj}{\land}   % collides with Conjecture env. in&#10;                              % elsart.cls&#10;\def\conj{\land}&#10;\newcommand{\Conj}{\mbox{$\land$}}&#10;\newcommand{\disj}{\lor}&#10;\newcommand{\Disj}{\OR}&#10;\newcommand{\Forall}{\ALL}&#10;\newcommand{\Exists}{\EX}&#10;\newcommand{\Neg}{\NOT}&#10;%\renewcommand{\land}{\mbox{$\land$}}&#10;%\renewcommand{\lor}{\mbox{$\lor$}}&#10;\newcommand{\OR}{\mbox{$\lor$}} &#10;\newcommand{\IMP}{\mbox{$\imp$}} &#10;\newcommand{\NOT}{\mbox{$\lnot$}} &#10;\newcommand{\ALL}{\mbox{$\forall$}} &#10;\newcommand{\EX}{\mbox{$\exists$}} &#10;\newcommand{\BOT}{\mbox{$\bot$}} &#10;&#10;\def\boar{\ar@*{[|(3)]}}&#10;&#10;\begin{document}&#10; $\xymatrix@C+2em@R-0em{&#10;  {F X}&#10;                \boar@{--&gt;}[r]&#10;%                \ar@{}[rd]|{=}&#10; &amp;&#10;  {F Z}&#10; \\&#10;  {X}&#10;                \boar[u]^{\scriptstyle c}&#10;                \boar@{--&gt;}[r]_{\scriptstyle \mathsf{beh}(c)}&#10; &amp;&#10;  {Z}&#10;                \boar[u]_{\text{final}}&#10;  }&#10; $&#10;&#10;\end{document}&#10;"/>
  <p:tag name="FILENAME" val="TP_tmp"/>
  <p:tag name="FORMAT" val="emf"/>
  <p:tag name="RES" val="600"/>
  <p:tag name="BLEND" val="0"/>
  <p:tag name="TRANSPARENT" val="0"/>
  <p:tag name="TBUG" val="0"/>
  <p:tag name="ALLOWFS" val="0"/>
  <p:tag name="ORIGWIDTH" val="181"/>
  <p:tag name="PICTUREFILESIZE" val="776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\usepackage[single]{myaccents}&#10;\usepackage{fancybox,amssymb,amstext,amsmath,&#10;stmaryrd,wasysym,verbatim,pst-tree,proof}  &#10;\usepackage[english]{babel}&#10;\usepackage[dvips,ps,all]{xy}&#10;\CompileMatrices &#10;\xyoption{v2}&#10;\xyoption{curve}&#10;\xyoption{2cell}&#10;\SelectTips{cm}{}  % Tips (of arrows) are in accordance with Computer Modern&#10;\UseAllTwocells&#10;\SilentMatrices&#10;\def\labelstyle{\textstyle}&#10;\def\twocellstyle{\textstyle}&#10;\usepackage{graphicx} % required for `\includegraphics' (yatex added)&#10;\mathversion{bold}&#10;%\usepackage{macros}&#10;\bibliographystyle{FirstInitialPlain}&#10;\renewcommand{\emph}[1]{\textbf{#1}}&#10;%\definecolor{dblue}{rgb}{.141,.188,.235}    % Dark blue      #24303C&#10;%\definecolor{mblue}{rgb}{.298,.392,.490}    % Medium blue    #4C647D&#10;\definecolor{lblue}{rgb}{.522,.592,.647}    % Light blue     #8597A5&#10;\definecolor{llblue}{rgb}{.83,.83, 1.0} % Lighter blue   #DCE4EC&#10;\newrgbcolor{peach}{.9529 .7686 .8510}     % for important point&#10;\newrgbcolor{white}{1 1 1}       % for hiding lines&#10;\newrgbcolor{lgreen}{.6 1 .6}   % for arrows&#10;\newrgbcolor{sdred}{.91 .19 .19} % slightly dark red&#10;\newrgbcolor{dgreen}{0 .6 0}&#10;\newrgbcolor{lyellow}{1 1 .65}&#10;% box for item&#10;\newcommand{\myitembox}{{\labelitemi}\quad}&#10;% \myfbox&#10;%    for (ordinary) box, for important points&#10;\newcommand{\myfbox}[1]{\psframebox*[linewidth=.2ex,linecolor=peach,framearc=.1,&#10;fillcolor=peach]{#1}}&#10;% \myfboxb&#10;%    for (ordinary) blue box, for (just) grouping&#10;\newcommand{\myfboxb}[1]{\psframebox*[linewidth=.2ex,linecolor=lblue,framearc=.1,&#10;fillcolor=llblue]{#1}}&#10;\newcommand{\myfboxy}[1]{\psframebox*[linewidth=.2ex,linecolor=lblue,framearc=.1,&#10;fillcolor=lyellow]{#1}}&#10;% \myoval for node&#10;%    #1 is the name of the node&#10;\newcommand{\myoval}[2]{\ovalnode[linewidth=.2ex,linecolor=lgreen,framearc=.2]{#1}{#2}}&#10;% \myfboxos  (my fbox on slide) for node&#10;%      #1 is the number of slides where frame appears&#10;%      #2 is the name of the node&#10;\newcommand{\myfboxos}[3]{%&#10;  \psset{linecolor=white}%&#10;  \onSlide*{#1}{\psset{linecolor=lgreen}}%&#10;  \rnode{#2}{\psframebox[linewidth=.2ex,framearc=.2]{#3}}%&#10;  \psset{linecolor=black}}&#10;\newcommand{\myovalos}[3]{%&#10;  \psset{linecolor=white}%&#10;  \onSlide*{#1}{\psset{linecolor=lgreen}}%&#10;  \rnode{#2}{\psovalbox[linewidth=.2ex,framearc=.2]{#3}}%&#10;  \psset{linecolor=black}}&#10;\newcommand{\myfboxosb}[3]{%&#10;  \psset{linecolor=white}%&#10;  \onSlide*{#1}{\psset{linecolor=lblue}}%&#10;  \rnode{#2}{\psframebox[linewidth=.2ex,framearc=.2]{#3}}%&#10;  \psset{linecolor=black}}&#10;\newcommand{\myovalosb}[3]{%&#10;  \psset{linecolor=white}%&#10;  \onSlide*{#1}{\psset{linecolor=lblue}}%&#10;  \rnode{#2}{\psovalbox[linewidth=.2ex,framearc=.2]{#3}}%&#10;  \psset{linecolor=black}}&#10;&#10;&#10;&#10;%%%%%%%%%%%%%%%%%%%%%%%%%%%%%%%%%%%%%%%%%%%%%%%%%%%%%%%%%%%%%&#10;% for this specific document&#10;\newcommand{\Sets}{\mathbf{Sets}}&#10;\newcommand{\setin}[3]{\{#1\in#2\;|\;#3\}}&#10;\newcommand{\id}{\mathrm{id}}&#10;\newcommand{\after}{\mathrel{\circ}}&#10;\newcommand{\co}{\mathrel{\circ}}&#10;\newcommand{\NNO}{{\mathbb{N}}}&#10;\newcommand{\cat}[1]{{\mathbb{#1}}}&#10;\newcommand{\C}{\mathbb{C}}&#10;\newcommand{\congrightarrow}{\mathrel{\stackrel{&#10;           \raisebox{.5ex}{$\scriptstyle\cong\,$}}{&#10;           \raisebox{0ex}[0ex][0ex]{$\rightarrow$}}}}&#10;\newcommand{\iso}{\congrightarrow}&#10;\newcommand{\twocl}{\Rightarrow}&#10;%\newcommand{\place}{\mbox{$-$}} % place holder&#10;\newcommand{\place}{\underline{\phantom{n}}\,} % place holder&#10;\newcommand{\pow}{\mathcal{P}}&#10;\newcommand{\fpow}{\pow_{\mathrm{fin.}}}&#10;\newcommand{\dist}{\mathcal{D}}&#10;\newcommand{\lift}{\mathcal{L}}&#10;\newcommand{\dcpo}{\mathbf{DCpo}}&#10;\newcommand{\dcpob}{\mathbf{DCpo}_{\bot}}&#10;\newdir{ &gt;}{{}*!/-8pt/@{&gt;}}  % for mono @{ &gt;-&gt;}&#10;\newcommand{\mono}{\rightarrowtail}&#10;\newcommand{\epi}{\twoheadrightarrow}&#10;\newcommand{\op}{\mathop{\mathrm{op}}\nolimits}&#10;\newcommand{\weg}[1]{}&#10;\newcommand{\defiff}{\;\stackrel{\mathrm{def}}&#10;      {\Longleftrightarrow}\;}&#10;\newcommand{\defeq}{\;\stackrel{\mathrm{def}}&#10;      {=}\;}&#10;\newcommand{\myQEDbox}{\Box}&#10;\newcommand{\myQED}{\hspace*{\fill}$\myQEDbox$}&#10;\newcommand{\st}{\mathsf{st}}&#10;\newcommand{\dst}{\mathsf{dst}}&#10;% for periods, base categories, etc.&#10;% e.g. #1 = -3em, #2 = 1em, #3 = \Sets&#10;\newcommand{\shifted}[3]{\save[]!&lt;#1,#2&gt;*{#3}\restore}&#10;\newcommand{\idmap}[1]{\textrm{id}_{#1}}&#10;\newcommand{\relliftop}[1]{\textrm{Rel}(#1)}&#10;\newcommand{\rellift}[2]{\relliftop{#1}(#2)}&#10;\newcommand{\Kleisli}[1]{\mathcal{K}{\kern-.2ex}\ell(#1)}&#10;\newcommand{\trace}{\mathsf{tr}}&#10;\newcommand{\tuple}{\langle\rangle}&#10;\newcommand{\beh}{\mathsf{beh}}&#10;\newcommand{\Alg}{\mathbf{Alg}}&#10;\newcommand{\lef}{\sqsubseteq_{\mathbf{fwd}}}&#10;\newcommand{\leb}{\sqsubseteq_{\mathbf{bwd}}}&#10;\newcommand{\lebf}{\sqsubseteq_{\mathbf{BF}}}&#10;\newcommand{\lefb}{\sqsubseteq_{\mathbf{FB}}}&#10;&#10;%%%%%%%%%%%%%%%%%%%%%%%%%%%%%%%%%%%%%%%%%%%%%%%%%%%%%%%&#10;%% logical connectives thanks to mr.kashima&#10;%% for the name of inference rules,&#10;%% use the one whose initial is capital&#10;%% as binary operators&#10;\newcommand{\imp}{\to}&#10;\newcommand{\Imp}{\IMP}&#10;% \newcommand{\conj}{\land}   % collides with Conjecture env. in&#10;                              % elsart.cls&#10;\def\conj{\land}&#10;\newcommand{\Conj}{\mbox{$\land$}}&#10;\newcommand{\disj}{\lor}&#10;\newcommand{\Disj}{\OR}&#10;\newcommand{\Forall}{\ALL}&#10;\newcommand{\Exists}{\EX}&#10;\newcommand{\Neg}{\NOT}&#10;%\renewcommand{\land}{\mbox{$\land$}}&#10;%\renewcommand{\lor}{\mbox{$\lor$}}&#10;\newcommand{\OR}{\mbox{$\lor$}} &#10;\newcommand{\IMP}{\mbox{$\imp$}} &#10;\newcommand{\NOT}{\mbox{$\lnot$}} &#10;\newcommand{\ALL}{\mbox{$\forall$}} &#10;\newcommand{\EX}{\mbox{$\exists$}} &#10;\newcommand{\BOT}{\mbox{$\bot$}} &#10;&#10;\newrgbcolor{wite}{.99 .99 .99}&#10;\def\boar{\ar@*{[|(3)]}}&#10;&#10;&#10;\begin{document}&#10;&#10; $\vcenter{\xymatrix@C+1em@R-0em{&#10;  {F X}&#10; \\&#10;  {X}&#10;                \boar[u]&#10;     }}&#10;$&#10;\end{document}&#10;"/>
  <p:tag name="FILENAME" val="TP_tmp"/>
  <p:tag name="FORMAT" val="emf"/>
  <p:tag name="RES" val="600"/>
  <p:tag name="BLEND" val="0"/>
  <p:tag name="TRANSPARENT" val="0"/>
  <p:tag name="TBUG" val="0"/>
  <p:tag name="ALLOWFS" val="0"/>
  <p:tag name="ORIGWIDTH" val="39"/>
  <p:tag name="PICTUREFILESIZE" val="178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\usepackage[single]{myaccents}&#10;\usepackage{fancybox,amssymb,amstext,amsmath,&#10;stmaryrd,wasysym,verbatim,pst-tree,proof}  &#10;\usepackage[english]{babel}&#10;\usepackage[dvips,ps,all]{xy}&#10;\CompileMatrices &#10;\xyoption{v2}&#10;\xyoption{curve}&#10;\xyoption{2cell}&#10;\SelectTips{cm}{}  % Tips (of arrows) are in accordance with Computer Modern&#10;\UseAllTwocells&#10;\SilentMatrices&#10;\def\labelstyle{\textstyle}&#10;\def\twocellstyle{\textstyle}&#10;\usepackage{graphicx} % required for `\includegraphics' (yatex added)&#10;\mathversion{bold}&#10;%\usepackage{macros}&#10;\bibliographystyle{FirstInitialPlain}&#10;\renewcommand{\emph}[1]{\textbf{#1}}&#10;%\definecolor{dblue}{rgb}{.141,.188,.235}    % Dark blue      #24303C&#10;%\definecolor{mblue}{rgb}{.298,.392,.490}    % Medium blue    #4C647D&#10;\definecolor{lblue}{rgb}{.522,.592,.647}    % Light blue     #8597A5&#10;\definecolor{llblue}{rgb}{.83,.83, 1.0} % Lighter blue   #DCE4EC&#10;\newrgbcolor{peach}{.9529 .7686 .8510}     % for important point&#10;\newrgbcolor{white}{1 1 1}       % for hiding lines&#10;\newrgbcolor{lgreen}{.6 1 .6}   % for arrows&#10;\newrgbcolor{sdred}{.91 .19 .19} % slightly dark red&#10;\newrgbcolor{dgreen}{0 .6 0}&#10;\newrgbcolor{lyellow}{1 1 .65}&#10;% box for item&#10;\newcommand{\myitembox}{{\labelitemi}\quad}&#10;% \myfbox&#10;%    for (ordinary) box, for important points&#10;\newcommand{\myfbox}[1]{\psframebox*[linewidth=.2ex,linecolor=peach,framearc=.1,&#10;fillcolor=peach]{#1}}&#10;% \myfboxb&#10;%    for (ordinary) blue box, for (just) grouping&#10;\newcommand{\myfboxb}[1]{\psframebox*[linewidth=.2ex,linecolor=lblue,framearc=.1,&#10;fillcolor=llblue]{#1}}&#10;\newcommand{\myfboxy}[1]{\psframebox*[linewidth=.2ex,linecolor=lblue,framearc=.1,&#10;fillcolor=lyellow]{#1}}&#10;% \myoval for node&#10;%    #1 is the name of the node&#10;\newcommand{\myoval}[2]{\ovalnode[linewidth=.2ex,linecolor=lgreen,framearc=.2]{#1}{#2}}&#10;% \myfboxos  (my fbox on slide) for node&#10;%      #1 is the number of slides where frame appears&#10;%      #2 is the name of the node&#10;\newcommand{\myfboxos}[3]{%&#10;  \psset{linecolor=white}%&#10;  \onSlide*{#1}{\psset{linecolor=lgreen}}%&#10;  \rnode{#2}{\psframebox[linewidth=.2ex,framearc=.2]{#3}}%&#10;  \psset{linecolor=black}}&#10;\newcommand{\myovalos}[3]{%&#10;  \psset{linecolor=white}%&#10;  \onSlide*{#1}{\psset{linecolor=lgreen}}%&#10;  \rnode{#2}{\psovalbox[linewidth=.2ex,framearc=.2]{#3}}%&#10;  \psset{linecolor=black}}&#10;\newcommand{\myfboxosb}[3]{%&#10;  \psset{linecolor=white}%&#10;  \onSlide*{#1}{\psset{linecolor=lblue}}%&#10;  \rnode{#2}{\psframebox[linewidth=.2ex,framearc=.2]{#3}}%&#10;  \psset{linecolor=black}}&#10;\newcommand{\myovalosb}[3]{%&#10;  \psset{linecolor=white}%&#10;  \onSlide*{#1}{\psset{linecolor=lblue}}%&#10;  \rnode{#2}{\psovalbox[linewidth=.2ex,framearc=.2]{#3}}%&#10;  \psset{linecolor=black}}&#10;&#10;&#10;&#10;%%%%%%%%%%%%%%%%%%%%%%%%%%%%%%%%%%%%%%%%%%%%%%%%%%%%%%%%%%%%%&#10;% for this specific document&#10;\newcommand{\Sets}{\mathbf{Sets}}&#10;\newcommand{\setin}[3]{\{#1\in#2\;|\;#3\}}&#10;\newcommand{\id}{\mathrm{id}}&#10;\newcommand{\after}{\mathrel{\circ}}&#10;\newcommand{\co}{\mathrel{\circ}}&#10;\newcommand{\NNO}{{\mathbb{N}}}&#10;\newcommand{\cat}[1]{{\mathbb{#1}}}&#10;\newcommand{\C}{\mathbb{C}}&#10;\newcommand{\congrightarrow}{\mathrel{\stackrel{&#10;           \raisebox{.5ex}{$\scriptstyle\cong\,$}}{&#10;           \raisebox{0ex}[0ex][0ex]{$\rightarrow$}}}}&#10;\newcommand{\iso}{\congrightarrow}&#10;\newcommand{\twocl}{\Rightarrow}&#10;%\newcommand{\place}{\mbox{$-$}} % place holder&#10;\newcommand{\place}{\underline{\phantom{n}}\,} % place holder&#10;\newcommand{\pow}{\mathcal{P}}&#10;\newcommand{\fpow}{\pow_{\mathrm{fin.}}}&#10;\newcommand{\dist}{\mathcal{D}}&#10;\newcommand{\lift}{\mathcal{L}}&#10;\newcommand{\dcpo}{\mathbf{DCpo}}&#10;\newcommand{\dcpob}{\mathbf{DCpo}_{\bot}}&#10;\newdir{ &gt;}{{}*!/-8pt/@{&gt;}}  % for mono @{ &gt;-&gt;}&#10;\newcommand{\mono}{\rightarrowtail}&#10;\newcommand{\epi}{\twoheadrightarrow}&#10;\newcommand{\op}{\mathop{\mathrm{op}}\nolimits}&#10;\newcommand{\weg}[1]{}&#10;\newcommand{\defiff}{\;\stackrel{\mathrm{def}}&#10;      {\Longleftrightarrow}\;}&#10;\newcommand{\defeq}{\;\stackrel{\mathrm{def}}&#10;      {=}\;}&#10;\newcommand{\myQEDbox}{\Box}&#10;\newcommand{\myQED}{\hspace*{\fill}$\myQEDbox$}&#10;\newcommand{\st}{\mathsf{st}}&#10;\newcommand{\dst}{\mathsf{dst}}&#10;% for periods, base categories, etc.&#10;% e.g. #1 = -3em, #2 = 1em, #3 = \Sets&#10;\newcommand{\shifted}[3]{\save[]!&lt;#1,#2&gt;*{#3}\restore}&#10;\newcommand{\idmap}[1]{\textrm{id}_{#1}}&#10;\newcommand{\relliftop}[1]{\textrm{Rel}(#1)}&#10;\newcommand{\rellift}[2]{\relliftop{#1}(#2)}&#10;\newcommand{\Kleisli}[1]{\mathcal{K}{\kern-.2ex}\ell(#1)}&#10;\newcommand{\trace}{\mathsf{tr}}&#10;\newcommand{\tuple}{\langle\rangle}&#10;\newcommand{\beh}{\mathsf{beh}}&#10;\newcommand{\Alg}{\mathbf{Alg}}&#10;\newcommand{\lef}{\sqsubseteq_{\mathbf{fwd}}}&#10;\newcommand{\leb}{\sqsubseteq_{\mathbf{bwd}}}&#10;\newcommand{\lebf}{\sqsubseteq_{\mathbf{BF}}}&#10;\newcommand{\lefb}{\sqsubseteq_{\mathbf{FB}}}&#10;&#10;%%%%%%%%%%%%%%%%%%%%%%%%%%%%%%%%%%%%%%%%%%%%%%%%%%%%%%%&#10;%% logical connectives thanks to mr.kashima&#10;%% for the name of inference rules,&#10;%% use the one whose initial is capital&#10;%% as binary operators&#10;\newcommand{\imp}{\to}&#10;\newcommand{\Imp}{\IMP}&#10;% \newcommand{\conj}{\land}   % collides with Conjecture env. in&#10;                              % elsart.cls&#10;\def\conj{\land}&#10;\newcommand{\Conj}{\mbox{$\land$}}&#10;\newcommand{\disj}{\lor}&#10;\newcommand{\Disj}{\OR}&#10;\newcommand{\Forall}{\ALL}&#10;\newcommand{\Exists}{\EX}&#10;\newcommand{\Neg}{\NOT}&#10;%\renewcommand{\land}{\mbox{$\land$}}&#10;%\renewcommand{\lor}{\mbox{$\lor$}}&#10;\newcommand{\OR}{\mbox{$\lor$}} &#10;\newcommand{\IMP}{\mbox{$\imp$}} &#10;\newcommand{\NOT}{\mbox{$\lnot$}} &#10;\newcommand{\ALL}{\mbox{$\forall$}} &#10;\newcommand{\EX}{\mbox{$\exists$}} &#10;\newcommand{\BOT}{\mbox{$\bot$}} &#10;&#10;\def\boar{\ar@*{[|(3)]}}&#10;&#10;\begin{document}&#10; $\xymatrix@C+2em@R-0em{&#10;  {F X}&#10;                \boar@{--&gt;}[r]&#10;%                \ar@{}[rd]|{=}&#10; &amp;&#10;  {F Z}&#10; \\&#10;  {X}&#10;                \boar[u]^{\scriptstyle c}&#10;                \boar@{--&gt;}[r]_{\scriptstyle \mathsf{beh}(c)}&#10; &amp;&#10;  {Z}&#10;                \boar[u]_{\text{final}}&#10;  }&#10; $&#10;&#10;\end{document}&#10;"/>
  <p:tag name="FILENAME" val="TP_tmp"/>
  <p:tag name="FORMAT" val="emf"/>
  <p:tag name="RES" val="600"/>
  <p:tag name="BLEND" val="0"/>
  <p:tag name="TRANSPARENT" val="0"/>
  <p:tag name="TBUG" val="0"/>
  <p:tag name="ALLOWFS" val="0"/>
  <p:tag name="ORIGWIDTH" val="181"/>
  <p:tag name="PICTUREFILESIZE" val="776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\usepackage[single]{myaccents}&#10;\usepackage{fancybox,amssymb,amstext,amsmath,&#10;stmaryrd,wasysym,verbatim,pst-tree,proof}  &#10;\usepackage[english]{babel}&#10;\usepackage[dvips,ps,all]{xy}&#10;\CompileMatrices &#10;\xyoption{v2}&#10;\xyoption{curve}&#10;\xyoption{2cell}&#10;\SelectTips{cm}{}  % Tips (of arrows) are in accordance with Computer Modern&#10;\UseAllTwocells&#10;\SilentMatrices&#10;\def\labelstyle{\textstyle}&#10;\def\twocellstyle{\textstyle}&#10;\usepackage{graphicx} % required for `\includegraphics' (yatex added)&#10;\mathversion{bold}&#10;%\usepackage{macros}&#10;\bibliographystyle{FirstInitialPlain}&#10;\renewcommand{\emph}[1]{\textbf{#1}}&#10;%\definecolor{dblue}{rgb}{.141,.188,.235}    % Dark blue      #24303C&#10;%\definecolor{mblue}{rgb}{.298,.392,.490}    % Medium blue    #4C647D&#10;\definecolor{lblue}{rgb}{.522,.592,.647}    % Light blue     #8597A5&#10;\definecolor{llblue}{rgb}{.83,.83, 1.0} % Lighter blue   #DCE4EC&#10;\newrgbcolor{peach}{.9529 .7686 .8510}     % for important point&#10;\newrgbcolor{white}{1 1 1}       % for hiding lines&#10;\newrgbcolor{lgreen}{.6 1 .6}   % for arrows&#10;\newrgbcolor{sdred}{.91 .19 .19} % slightly dark red&#10;\newrgbcolor{dgreen}{0 .6 0}&#10;\newrgbcolor{lyellow}{1 1 .65}&#10;% box for item&#10;\newcommand{\myitembox}{{\labelitemi}\quad}&#10;% \myfbox&#10;%    for (ordinary) box, for important points&#10;\newcommand{\myfbox}[1]{\psframebox*[linewidth=.2ex,linecolor=peach,framearc=.1,&#10;fillcolor=peach]{#1}}&#10;% \myfboxb&#10;%    for (ordinary) blue box, for (just) grouping&#10;\newcommand{\myfboxb}[1]{\psframebox*[linewidth=.2ex,linecolor=lblue,framearc=.1,&#10;fillcolor=llblue]{#1}}&#10;\newcommand{\myfboxy}[1]{\psframebox*[linewidth=.2ex,linecolor=lblue,framearc=.1,&#10;fillcolor=lyellow]{#1}}&#10;% \myoval for node&#10;%    #1 is the name of the node&#10;\newcommand{\myoval}[2]{\ovalnode[linewidth=.2ex,linecolor=lgreen,framearc=.2]{#1}{#2}}&#10;% \myfboxos  (my fbox on slide) for node&#10;%      #1 is the number of slides where frame appears&#10;%      #2 is the name of the node&#10;\newcommand{\myfboxos}[3]{%&#10;  \psset{linecolor=white}%&#10;  \onSlide*{#1}{\psset{linecolor=lgreen}}%&#10;  \rnode{#2}{\psframebox[linewidth=.2ex,framearc=.2]{#3}}%&#10;  \psset{linecolor=black}}&#10;\newcommand{\myovalos}[3]{%&#10;  \psset{linecolor=white}%&#10;  \onSlide*{#1}{\psset{linecolor=lgreen}}%&#10;  \rnode{#2}{\psovalbox[linewidth=.2ex,framearc=.2]{#3}}%&#10;  \psset{linecolor=black}}&#10;\newcommand{\myfboxosb}[3]{%&#10;  \psset{linecolor=white}%&#10;  \onSlide*{#1}{\psset{linecolor=lblue}}%&#10;  \rnode{#2}{\psframebox[linewidth=.2ex,framearc=.2]{#3}}%&#10;  \psset{linecolor=black}}&#10;\newcommand{\myovalosb}[3]{%&#10;  \psset{linecolor=white}%&#10;  \onSlide*{#1}{\psset{linecolor=lblue}}%&#10;  \rnode{#2}{\psovalbox[linewidth=.2ex,framearc=.2]{#3}}%&#10;  \psset{linecolor=black}}&#10;&#10;&#10;&#10;%%%%%%%%%%%%%%%%%%%%%%%%%%%%%%%%%%%%%%%%%%%%%%%%%%%%%%%%%%%%%&#10;% for this specific document&#10;\newcommand{\Sets}{\mathbf{Sets}}&#10;\newcommand{\setin}[3]{\{#1\in#2\;|\;#3\}}&#10;\newcommand{\id}{\mathrm{id}}&#10;\newcommand{\after}{\mathrel{\circ}}&#10;\newcommand{\co}{\mathrel{\circ}}&#10;\newcommand{\NNO}{{\mathbb{N}}}&#10;\newcommand{\cat}[1]{{\mathbb{#1}}}&#10;\newcommand{\C}{\mathbb{C}}&#10;\newcommand{\congrightarrow}{\mathrel{\stackrel{&#10;           \raisebox{.5ex}{$\scriptstyle\cong\,$}}{&#10;           \raisebox{0ex}[0ex][0ex]{$\rightarrow$}}}}&#10;\newcommand{\iso}{\congrightarrow}&#10;\newcommand{\twocl}{\Rightarrow}&#10;%\newcommand{\place}{\mbox{$-$}} % place holder&#10;\newcommand{\place}{\underline{\phantom{n}}\,} % place holder&#10;\newcommand{\pow}{\mathcal{P}}&#10;\newcommand{\fpow}{\pow_{\mathrm{fin.}}}&#10;\newcommand{\dist}{\mathcal{D}}&#10;\newcommand{\lift}{\mathcal{L}}&#10;\newcommand{\dcpo}{\mathbf{DCpo}}&#10;\newcommand{\dcpob}{\mathbf{DCpo}_{\bot}}&#10;\newdir{ &gt;}{{}*!/-8pt/@{&gt;}}  % for mono @{ &gt;-&gt;}&#10;\newcommand{\mono}{\rightarrowtail}&#10;\newcommand{\epi}{\twoheadrightarrow}&#10;\newcommand{\op}{\mathop{\mathrm{op}}\nolimits}&#10;\newcommand{\weg}[1]{}&#10;\newcommand{\defiff}{\;\stackrel{\mathrm{def}}&#10;      {\Longleftrightarrow}\;}&#10;\newcommand{\defeq}{\;\stackrel{\mathrm{def}}&#10;      {=}\;}&#10;\newcommand{\myQEDbox}{\Box}&#10;\newcommand{\myQED}{\hspace*{\fill}$\myQEDbox$}&#10;\newcommand{\st}{\mathsf{st}}&#10;\newcommand{\dst}{\mathsf{dst}}&#10;% for periods, base categories, etc.&#10;% e.g. #1 = -3em, #2 = 1em, #3 = \Sets&#10;\newcommand{\shifted}[3]{\save[]!&lt;#1,#2&gt;*{#3}\restore}&#10;\newcommand{\idmap}[1]{\textrm{id}_{#1}}&#10;\newcommand{\relliftop}[1]{\textrm{Rel}(#1)}&#10;\newcommand{\rellift}[2]{\relliftop{#1}(#2)}&#10;\newcommand{\Kleisli}[1]{\mathcal{K}{\kern-.2ex}\ell(#1)}&#10;\newcommand{\trace}{\mathsf{tr}}&#10;\newcommand{\tuple}{\langle\rangle}&#10;\newcommand{\beh}{\mathsf{beh}}&#10;\newcommand{\Alg}{\mathbf{Alg}}&#10;\newcommand{\lef}{\sqsubseteq_{\mathbf{fwd}}}&#10;\newcommand{\leb}{\sqsubseteq_{\mathbf{bwd}}}&#10;\newcommand{\lebf}{\sqsubseteq_{\mathbf{BF}}}&#10;\newcommand{\lefb}{\sqsubseteq_{\mathbf{FB}}}&#10;&#10;%%%%%%%%%%%%%%%%%%%%%%%%%%%%%%%%%%%%%%%%%%%%%%%%%%%%%%%&#10;%% logical connectives thanks to mr.kashima&#10;%% for the name of inference rules,&#10;%% use the one whose initial is capital&#10;%% as binary operators&#10;\newcommand{\imp}{\to}&#10;\newcommand{\Imp}{\IMP}&#10;% \newcommand{\conj}{\land}   % collides with Conjecture env. in&#10;                              % elsart.cls&#10;\def\conj{\land}&#10;\newcommand{\Conj}{\mbox{$\land$}}&#10;\newcommand{\disj}{\lor}&#10;\newcommand{\Disj}{\OR}&#10;\newcommand{\Forall}{\ALL}&#10;\newcommand{\Exists}{\EX}&#10;\newcommand{\Neg}{\NOT}&#10;%\renewcommand{\land}{\mbox{$\land$}}&#10;%\renewcommand{\lor}{\mbox{$\lor$}}&#10;\newcommand{\OR}{\mbox{$\lor$}} &#10;\newcommand{\IMP}{\mbox{$\imp$}} &#10;\newcommand{\NOT}{\mbox{$\lnot$}} &#10;\newcommand{\ALL}{\mbox{$\forall$}} &#10;\newcommand{\EX}{\mbox{$\exists$}} &#10;\newcommand{\BOT}{\mbox{$\bot$}} &#10;&#10;\newrgbcolor{wite}{.99 .99 .99}&#10;\def\boar{\ar@*{[|(3)]}}&#10;&#10;&#10;\begin{document}&#10;\wite&#10; $\xymatrix@C+2em@R-0em{&#10;  {F X}&#10;                \boar@{--&gt;}[r]&#10;%                \ar@{}[rd]|{=}&#10; &amp;&#10;  {F Z}&#10; \\&#10;  {X}&#10;                \boar[u]^{\scriptstyle c}&#10;                \boar@{--&gt;}[r]_{\scriptstyle \mathsf{beh}(c)}&#10; &amp;&#10;  {Z}&#10;                \boar[u]_{\text{final}}&#10;  }&#10; $&#10;&#10;\end{document}&#10;"/>
  <p:tag name="FILENAME" val="TP_tmp"/>
  <p:tag name="FORMAT" val="emf"/>
  <p:tag name="RES" val="600"/>
  <p:tag name="BLEND" val="0"/>
  <p:tag name="TRANSPARENT" val="0"/>
  <p:tag name="TBUG" val="0"/>
  <p:tag name="ALLOWFS" val="0"/>
  <p:tag name="ORIGWIDTH" val="181"/>
  <p:tag name="PICTUREFILESIZE" val="776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1357</TotalTime>
  <Words>760</Words>
  <Application>Microsoft Office PowerPoint</Application>
  <PresentationFormat>On-screen Show (4:3)</PresentationFormat>
  <Paragraphs>216</Paragraphs>
  <Slides>15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34" baseType="lpstr">
      <vt:lpstr>Arial</vt:lpstr>
      <vt:lpstr>Calibri</vt:lpstr>
      <vt:lpstr>CMMIB10</vt:lpstr>
      <vt:lpstr>CMSSBX10</vt:lpstr>
      <vt:lpstr>CMBX12</vt:lpstr>
      <vt:lpstr>LCMSS8</vt:lpstr>
      <vt:lpstr>CMBSY10</vt:lpstr>
      <vt:lpstr>MSBM10</vt:lpstr>
      <vt:lpstr>cmbx10</vt:lpstr>
      <vt:lpstr>Times New Roman</vt:lpstr>
      <vt:lpstr>cmmi10</vt:lpstr>
      <vt:lpstr>Wingdings</vt:lpstr>
      <vt:lpstr>Symbol</vt:lpstr>
      <vt:lpstr>cmb10</vt:lpstr>
      <vt:lpstr>Courier New</vt:lpstr>
      <vt:lpstr>cmmi12</vt:lpstr>
      <vt:lpstr>cmr10</vt:lpstr>
      <vt:lpstr>cmsy10</vt:lpstr>
      <vt:lpstr>Office Theme</vt:lpstr>
      <vt:lpstr>Slide 1</vt:lpstr>
      <vt:lpstr>The ultimate aim</vt:lpstr>
      <vt:lpstr>Coalgebras</vt:lpstr>
      <vt:lpstr>Coalgebras</vt:lpstr>
      <vt:lpstr>Overview</vt:lpstr>
      <vt:lpstr>In Sets: bisimilarity</vt:lpstr>
      <vt:lpstr>Bisimilarity vs. trace semantics</vt:lpstr>
      <vt:lpstr>Coalgebraic trace semantics</vt:lpstr>
      <vt:lpstr>Different “branching-types”</vt:lpstr>
      <vt:lpstr>Coalgebraic simulations (Ch. 3)</vt:lpstr>
      <vt:lpstr>Summary so far </vt:lpstr>
      <vt:lpstr>Case study:  probabilistic anonymity (Ch. 4)</vt:lpstr>
      <vt:lpstr>Concurrency</vt:lpstr>
      <vt:lpstr>Concurrency and the microcosm principle (Ch. 5)</vt:lpstr>
      <vt:lpstr>Summary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ichiro</dc:creator>
  <cp:lastModifiedBy>ichiro</cp:lastModifiedBy>
  <cp:revision>112</cp:revision>
  <dcterms:created xsi:type="dcterms:W3CDTF">2008-03-02T19:17:12Z</dcterms:created>
  <dcterms:modified xsi:type="dcterms:W3CDTF">2008-03-07T22:26:22Z</dcterms:modified>
</cp:coreProperties>
</file>